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0" r:id="rId3"/>
    <p:sldId id="271" r:id="rId4"/>
    <p:sldId id="272" r:id="rId5"/>
    <p:sldId id="274" r:id="rId6"/>
    <p:sldId id="273" r:id="rId7"/>
    <p:sldId id="257" r:id="rId8"/>
    <p:sldId id="258" r:id="rId9"/>
    <p:sldId id="259" r:id="rId10"/>
    <p:sldId id="260" r:id="rId11"/>
    <p:sldId id="261" r:id="rId12"/>
    <p:sldId id="264" r:id="rId13"/>
    <p:sldId id="265" r:id="rId14"/>
    <p:sldId id="266" r:id="rId15"/>
    <p:sldId id="267" r:id="rId16"/>
    <p:sldId id="263" r:id="rId17"/>
    <p:sldId id="275" r:id="rId18"/>
    <p:sldId id="268" r:id="rId19"/>
    <p:sldId id="262" r:id="rId20"/>
    <p:sldId id="269"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FEABDCB-81A6-488D-9636-80C924E5AF96}" v="5" dt="2019-09-28T04:28:16.7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25" autoAdjust="0"/>
    <p:restoredTop sz="94660"/>
  </p:normalViewPr>
  <p:slideViewPr>
    <p:cSldViewPr snapToGrid="0">
      <p:cViewPr varScale="1">
        <p:scale>
          <a:sx n="92" d="100"/>
          <a:sy n="92" d="100"/>
        </p:scale>
        <p:origin x="106" y="21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1" Type="http://schemas.openxmlformats.org/officeDocument/2006/relationships/hyperlink" Target="https://developers.facebook.com/" TargetMode="External"/></Relationships>
</file>

<file path=ppt/diagrams/_rels/data6.xml.rels><?xml version="1.0" encoding="UTF-8" standalone="yes"?>
<Relationships xmlns="http://schemas.openxmlformats.org/package/2006/relationships"><Relationship Id="rId2" Type="http://schemas.openxmlformats.org/officeDocument/2006/relationships/hyperlink" Target="https://www.youtube.com/watch?v=BuYivu9ZjDw" TargetMode="External"/><Relationship Id="rId1" Type="http://schemas.openxmlformats.org/officeDocument/2006/relationships/hyperlink" Target="https://www.javatpoint.com/jax-rs-tutorial"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developers.facebook.com/" TargetMode="External"/></Relationships>
</file>

<file path=ppt/diagrams/_rels/drawing6.xml.rels><?xml version="1.0" encoding="UTF-8" standalone="yes"?>
<Relationships xmlns="http://schemas.openxmlformats.org/package/2006/relationships"><Relationship Id="rId2" Type="http://schemas.openxmlformats.org/officeDocument/2006/relationships/hyperlink" Target="https://www.youtube.com/watch?v=BuYivu9ZjDw" TargetMode="External"/><Relationship Id="rId1" Type="http://schemas.openxmlformats.org/officeDocument/2006/relationships/hyperlink" Target="https://www.javatpoint.com/jax-rs-tutorial"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BFE1AA8-629D-4D36-993A-B029AF71F226}"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BA2A97CC-295A-423D-9251-E610EF8CD150}">
      <dgm:prSet/>
      <dgm:spPr/>
      <dgm:t>
        <a:bodyPr/>
        <a:lstStyle/>
        <a:p>
          <a:r>
            <a:rPr lang="en-US"/>
            <a:t>Login on Facebook using the machine you are occupying. </a:t>
          </a:r>
        </a:p>
      </dgm:t>
    </dgm:pt>
    <dgm:pt modelId="{90E5D4B2-BC05-444F-B202-D94F2B739A60}" type="parTrans" cxnId="{6601F03D-E761-4322-A6A0-960D43AC1850}">
      <dgm:prSet/>
      <dgm:spPr/>
      <dgm:t>
        <a:bodyPr/>
        <a:lstStyle/>
        <a:p>
          <a:endParaRPr lang="en-US"/>
        </a:p>
      </dgm:t>
    </dgm:pt>
    <dgm:pt modelId="{4A78F720-9502-4911-8B7F-DD75943D2263}" type="sibTrans" cxnId="{6601F03D-E761-4322-A6A0-960D43AC1850}">
      <dgm:prSet/>
      <dgm:spPr/>
      <dgm:t>
        <a:bodyPr/>
        <a:lstStyle/>
        <a:p>
          <a:endParaRPr lang="en-US"/>
        </a:p>
      </dgm:t>
    </dgm:pt>
    <dgm:pt modelId="{F466AA04-05ED-4BAD-9383-916B1A46D56D}">
      <dgm:prSet/>
      <dgm:spPr/>
      <dgm:t>
        <a:bodyPr/>
        <a:lstStyle/>
        <a:p>
          <a:r>
            <a:rPr lang="en-US"/>
            <a:t>Go to </a:t>
          </a:r>
          <a:r>
            <a:rPr lang="en-US">
              <a:hlinkClick xmlns:r="http://schemas.openxmlformats.org/officeDocument/2006/relationships" r:id="rId1"/>
            </a:rPr>
            <a:t>https://developers.facebook.com</a:t>
          </a:r>
          <a:r>
            <a:rPr lang="en-US"/>
            <a:t> and sign up as a Facebook developer. </a:t>
          </a:r>
        </a:p>
      </dgm:t>
    </dgm:pt>
    <dgm:pt modelId="{9D909432-45A0-49AF-B33D-858DE389CD7C}" type="parTrans" cxnId="{C9D85290-356C-4C09-8DA7-21404C5170D2}">
      <dgm:prSet/>
      <dgm:spPr/>
      <dgm:t>
        <a:bodyPr/>
        <a:lstStyle/>
        <a:p>
          <a:endParaRPr lang="en-US"/>
        </a:p>
      </dgm:t>
    </dgm:pt>
    <dgm:pt modelId="{CFFCA739-768D-40D5-B95B-D78F3EDD5E2B}" type="sibTrans" cxnId="{C9D85290-356C-4C09-8DA7-21404C5170D2}">
      <dgm:prSet/>
      <dgm:spPr/>
      <dgm:t>
        <a:bodyPr/>
        <a:lstStyle/>
        <a:p>
          <a:endParaRPr lang="en-US"/>
        </a:p>
      </dgm:t>
    </dgm:pt>
    <dgm:pt modelId="{BF952DCF-7332-4F4E-B861-F61A2914516B}">
      <dgm:prSet/>
      <dgm:spPr/>
      <dgm:t>
        <a:bodyPr/>
        <a:lstStyle/>
        <a:p>
          <a:r>
            <a:rPr lang="en-US"/>
            <a:t>Create an application: this will be similar to Facebook applications that you have seen on Facebook. </a:t>
          </a:r>
        </a:p>
      </dgm:t>
    </dgm:pt>
    <dgm:pt modelId="{DE964A43-D4B3-49D0-9886-564D14673636}" type="parTrans" cxnId="{2AB06CA2-6881-41AF-97CE-9AD32CB18731}">
      <dgm:prSet/>
      <dgm:spPr/>
      <dgm:t>
        <a:bodyPr/>
        <a:lstStyle/>
        <a:p>
          <a:endParaRPr lang="en-US"/>
        </a:p>
      </dgm:t>
    </dgm:pt>
    <dgm:pt modelId="{565A31D8-53EB-4C5A-A93E-5A3C972DFD07}" type="sibTrans" cxnId="{2AB06CA2-6881-41AF-97CE-9AD32CB18731}">
      <dgm:prSet/>
      <dgm:spPr/>
      <dgm:t>
        <a:bodyPr/>
        <a:lstStyle/>
        <a:p>
          <a:endParaRPr lang="en-US"/>
        </a:p>
      </dgm:t>
    </dgm:pt>
    <dgm:pt modelId="{EEC50467-AF50-4FAE-A9C5-80BC5A3D5C7B}">
      <dgm:prSet/>
      <dgm:spPr/>
      <dgm:t>
        <a:bodyPr/>
        <a:lstStyle/>
        <a:p>
          <a:r>
            <a:rPr lang="en-US"/>
            <a:t>Click on tools -&gt; Graph API explorer. </a:t>
          </a:r>
        </a:p>
      </dgm:t>
    </dgm:pt>
    <dgm:pt modelId="{344B748F-6505-40AD-B44A-0DF2565AB147}" type="parTrans" cxnId="{7EF280BC-22E1-4411-B272-6236F086ADF7}">
      <dgm:prSet/>
      <dgm:spPr/>
      <dgm:t>
        <a:bodyPr/>
        <a:lstStyle/>
        <a:p>
          <a:endParaRPr lang="en-US"/>
        </a:p>
      </dgm:t>
    </dgm:pt>
    <dgm:pt modelId="{4ED1181B-2E77-4892-BE91-0C0F1B3BD0D7}" type="sibTrans" cxnId="{7EF280BC-22E1-4411-B272-6236F086ADF7}">
      <dgm:prSet/>
      <dgm:spPr/>
      <dgm:t>
        <a:bodyPr/>
        <a:lstStyle/>
        <a:p>
          <a:endParaRPr lang="en-US"/>
        </a:p>
      </dgm:t>
    </dgm:pt>
    <dgm:pt modelId="{F478AAAE-7C7E-4B16-9906-BD12921F1125}">
      <dgm:prSet/>
      <dgm:spPr/>
      <dgm:t>
        <a:bodyPr/>
        <a:lstStyle/>
        <a:p>
          <a:r>
            <a:rPr lang="en-US"/>
            <a:t>Click on submit!</a:t>
          </a:r>
        </a:p>
      </dgm:t>
    </dgm:pt>
    <dgm:pt modelId="{537B4BF0-9EE3-4036-B168-DCBB80531DE0}" type="parTrans" cxnId="{86B30696-DA37-4007-B4C3-3F9564EF4F8A}">
      <dgm:prSet/>
      <dgm:spPr/>
      <dgm:t>
        <a:bodyPr/>
        <a:lstStyle/>
        <a:p>
          <a:endParaRPr lang="en-US"/>
        </a:p>
      </dgm:t>
    </dgm:pt>
    <dgm:pt modelId="{79890C2A-578A-47A0-AE54-A0897A71EBF7}" type="sibTrans" cxnId="{86B30696-DA37-4007-B4C3-3F9564EF4F8A}">
      <dgm:prSet/>
      <dgm:spPr/>
      <dgm:t>
        <a:bodyPr/>
        <a:lstStyle/>
        <a:p>
          <a:endParaRPr lang="en-US"/>
        </a:p>
      </dgm:t>
    </dgm:pt>
    <dgm:pt modelId="{87B4922C-141D-43D8-BDBA-4718F0BCE687}" type="pres">
      <dgm:prSet presAssocID="{0BFE1AA8-629D-4D36-993A-B029AF71F226}" presName="vert0" presStyleCnt="0">
        <dgm:presLayoutVars>
          <dgm:dir/>
          <dgm:animOne val="branch"/>
          <dgm:animLvl val="lvl"/>
        </dgm:presLayoutVars>
      </dgm:prSet>
      <dgm:spPr/>
    </dgm:pt>
    <dgm:pt modelId="{2AC551B7-38AC-4452-B1B9-31E941E5AE5F}" type="pres">
      <dgm:prSet presAssocID="{BA2A97CC-295A-423D-9251-E610EF8CD150}" presName="thickLine" presStyleLbl="alignNode1" presStyleIdx="0" presStyleCnt="5"/>
      <dgm:spPr/>
    </dgm:pt>
    <dgm:pt modelId="{3552A3BD-AF7E-48E1-B1C0-F27A6C2108FB}" type="pres">
      <dgm:prSet presAssocID="{BA2A97CC-295A-423D-9251-E610EF8CD150}" presName="horz1" presStyleCnt="0"/>
      <dgm:spPr/>
    </dgm:pt>
    <dgm:pt modelId="{AE376A50-3A86-4D35-9900-808F1D333C26}" type="pres">
      <dgm:prSet presAssocID="{BA2A97CC-295A-423D-9251-E610EF8CD150}" presName="tx1" presStyleLbl="revTx" presStyleIdx="0" presStyleCnt="5"/>
      <dgm:spPr/>
    </dgm:pt>
    <dgm:pt modelId="{73F3DBDD-1B26-4ADA-A45D-8BCCC6B860D4}" type="pres">
      <dgm:prSet presAssocID="{BA2A97CC-295A-423D-9251-E610EF8CD150}" presName="vert1" presStyleCnt="0"/>
      <dgm:spPr/>
    </dgm:pt>
    <dgm:pt modelId="{092BB7FA-4D2C-4A63-A3B9-2B8BE833F75D}" type="pres">
      <dgm:prSet presAssocID="{F466AA04-05ED-4BAD-9383-916B1A46D56D}" presName="thickLine" presStyleLbl="alignNode1" presStyleIdx="1" presStyleCnt="5"/>
      <dgm:spPr/>
    </dgm:pt>
    <dgm:pt modelId="{7BEB6AB5-8EFB-4739-BA65-D5F04D1BCBA9}" type="pres">
      <dgm:prSet presAssocID="{F466AA04-05ED-4BAD-9383-916B1A46D56D}" presName="horz1" presStyleCnt="0"/>
      <dgm:spPr/>
    </dgm:pt>
    <dgm:pt modelId="{58915A01-C773-4E5D-A4C5-E6305035067E}" type="pres">
      <dgm:prSet presAssocID="{F466AA04-05ED-4BAD-9383-916B1A46D56D}" presName="tx1" presStyleLbl="revTx" presStyleIdx="1" presStyleCnt="5"/>
      <dgm:spPr/>
    </dgm:pt>
    <dgm:pt modelId="{E27EFE0C-AD8B-42A8-9849-1CD9DA34786C}" type="pres">
      <dgm:prSet presAssocID="{F466AA04-05ED-4BAD-9383-916B1A46D56D}" presName="vert1" presStyleCnt="0"/>
      <dgm:spPr/>
    </dgm:pt>
    <dgm:pt modelId="{013388E3-4D40-4A5A-ACB0-0637E9361E93}" type="pres">
      <dgm:prSet presAssocID="{BF952DCF-7332-4F4E-B861-F61A2914516B}" presName="thickLine" presStyleLbl="alignNode1" presStyleIdx="2" presStyleCnt="5"/>
      <dgm:spPr/>
    </dgm:pt>
    <dgm:pt modelId="{7C491C0C-A730-4F81-9F29-9C820C79F293}" type="pres">
      <dgm:prSet presAssocID="{BF952DCF-7332-4F4E-B861-F61A2914516B}" presName="horz1" presStyleCnt="0"/>
      <dgm:spPr/>
    </dgm:pt>
    <dgm:pt modelId="{A957DA78-DFE1-44AB-8DD5-33E568620F54}" type="pres">
      <dgm:prSet presAssocID="{BF952DCF-7332-4F4E-B861-F61A2914516B}" presName="tx1" presStyleLbl="revTx" presStyleIdx="2" presStyleCnt="5"/>
      <dgm:spPr/>
    </dgm:pt>
    <dgm:pt modelId="{6E05A8C3-2EA4-4CED-B593-3BD2614AFD3D}" type="pres">
      <dgm:prSet presAssocID="{BF952DCF-7332-4F4E-B861-F61A2914516B}" presName="vert1" presStyleCnt="0"/>
      <dgm:spPr/>
    </dgm:pt>
    <dgm:pt modelId="{D664D665-D1D7-4936-A85C-DE4DE6FAEC7C}" type="pres">
      <dgm:prSet presAssocID="{EEC50467-AF50-4FAE-A9C5-80BC5A3D5C7B}" presName="thickLine" presStyleLbl="alignNode1" presStyleIdx="3" presStyleCnt="5"/>
      <dgm:spPr/>
    </dgm:pt>
    <dgm:pt modelId="{5413FB19-DE59-44E3-A156-1C665A3D223B}" type="pres">
      <dgm:prSet presAssocID="{EEC50467-AF50-4FAE-A9C5-80BC5A3D5C7B}" presName="horz1" presStyleCnt="0"/>
      <dgm:spPr/>
    </dgm:pt>
    <dgm:pt modelId="{DF291B61-7731-4589-8746-F4953710E3DC}" type="pres">
      <dgm:prSet presAssocID="{EEC50467-AF50-4FAE-A9C5-80BC5A3D5C7B}" presName="tx1" presStyleLbl="revTx" presStyleIdx="3" presStyleCnt="5"/>
      <dgm:spPr/>
    </dgm:pt>
    <dgm:pt modelId="{1EFE060E-BEA7-47BE-8C50-DADDC16BB5E4}" type="pres">
      <dgm:prSet presAssocID="{EEC50467-AF50-4FAE-A9C5-80BC5A3D5C7B}" presName="vert1" presStyleCnt="0"/>
      <dgm:spPr/>
    </dgm:pt>
    <dgm:pt modelId="{9C60C0C3-0B84-4359-933B-53F9DCB0F1BB}" type="pres">
      <dgm:prSet presAssocID="{F478AAAE-7C7E-4B16-9906-BD12921F1125}" presName="thickLine" presStyleLbl="alignNode1" presStyleIdx="4" presStyleCnt="5"/>
      <dgm:spPr/>
    </dgm:pt>
    <dgm:pt modelId="{0893CEEB-34D1-4753-A354-907174650410}" type="pres">
      <dgm:prSet presAssocID="{F478AAAE-7C7E-4B16-9906-BD12921F1125}" presName="horz1" presStyleCnt="0"/>
      <dgm:spPr/>
    </dgm:pt>
    <dgm:pt modelId="{49FBC8C5-49B9-4265-80C0-5C7B9CD7DE38}" type="pres">
      <dgm:prSet presAssocID="{F478AAAE-7C7E-4B16-9906-BD12921F1125}" presName="tx1" presStyleLbl="revTx" presStyleIdx="4" presStyleCnt="5"/>
      <dgm:spPr/>
    </dgm:pt>
    <dgm:pt modelId="{476A7117-AF5A-4B35-B6D1-489FE517AD8D}" type="pres">
      <dgm:prSet presAssocID="{F478AAAE-7C7E-4B16-9906-BD12921F1125}" presName="vert1" presStyleCnt="0"/>
      <dgm:spPr/>
    </dgm:pt>
  </dgm:ptLst>
  <dgm:cxnLst>
    <dgm:cxn modelId="{6601F03D-E761-4322-A6A0-960D43AC1850}" srcId="{0BFE1AA8-629D-4D36-993A-B029AF71F226}" destId="{BA2A97CC-295A-423D-9251-E610EF8CD150}" srcOrd="0" destOrd="0" parTransId="{90E5D4B2-BC05-444F-B202-D94F2B739A60}" sibTransId="{4A78F720-9502-4911-8B7F-DD75943D2263}"/>
    <dgm:cxn modelId="{F0A0BD54-48DB-48B8-8167-66C256B5DB74}" type="presOf" srcId="{F466AA04-05ED-4BAD-9383-916B1A46D56D}" destId="{58915A01-C773-4E5D-A4C5-E6305035067E}" srcOrd="0" destOrd="0" presId="urn:microsoft.com/office/officeart/2008/layout/LinedList"/>
    <dgm:cxn modelId="{041DD580-3B4A-45C6-90AF-93681E16BB78}" type="presOf" srcId="{F478AAAE-7C7E-4B16-9906-BD12921F1125}" destId="{49FBC8C5-49B9-4265-80C0-5C7B9CD7DE38}" srcOrd="0" destOrd="0" presId="urn:microsoft.com/office/officeart/2008/layout/LinedList"/>
    <dgm:cxn modelId="{76652488-B020-4A6E-8DF9-8811EDDF4DC1}" type="presOf" srcId="{EEC50467-AF50-4FAE-A9C5-80BC5A3D5C7B}" destId="{DF291B61-7731-4589-8746-F4953710E3DC}" srcOrd="0" destOrd="0" presId="urn:microsoft.com/office/officeart/2008/layout/LinedList"/>
    <dgm:cxn modelId="{E5A29688-6258-4E6C-821C-D6CEBFE95C09}" type="presOf" srcId="{0BFE1AA8-629D-4D36-993A-B029AF71F226}" destId="{87B4922C-141D-43D8-BDBA-4718F0BCE687}" srcOrd="0" destOrd="0" presId="urn:microsoft.com/office/officeart/2008/layout/LinedList"/>
    <dgm:cxn modelId="{C9D85290-356C-4C09-8DA7-21404C5170D2}" srcId="{0BFE1AA8-629D-4D36-993A-B029AF71F226}" destId="{F466AA04-05ED-4BAD-9383-916B1A46D56D}" srcOrd="1" destOrd="0" parTransId="{9D909432-45A0-49AF-B33D-858DE389CD7C}" sibTransId="{CFFCA739-768D-40D5-B95B-D78F3EDD5E2B}"/>
    <dgm:cxn modelId="{86B30696-DA37-4007-B4C3-3F9564EF4F8A}" srcId="{0BFE1AA8-629D-4D36-993A-B029AF71F226}" destId="{F478AAAE-7C7E-4B16-9906-BD12921F1125}" srcOrd="4" destOrd="0" parTransId="{537B4BF0-9EE3-4036-B168-DCBB80531DE0}" sibTransId="{79890C2A-578A-47A0-AE54-A0897A71EBF7}"/>
    <dgm:cxn modelId="{2AB06CA2-6881-41AF-97CE-9AD32CB18731}" srcId="{0BFE1AA8-629D-4D36-993A-B029AF71F226}" destId="{BF952DCF-7332-4F4E-B861-F61A2914516B}" srcOrd="2" destOrd="0" parTransId="{DE964A43-D4B3-49D0-9886-564D14673636}" sibTransId="{565A31D8-53EB-4C5A-A93E-5A3C972DFD07}"/>
    <dgm:cxn modelId="{7EF280BC-22E1-4411-B272-6236F086ADF7}" srcId="{0BFE1AA8-629D-4D36-993A-B029AF71F226}" destId="{EEC50467-AF50-4FAE-A9C5-80BC5A3D5C7B}" srcOrd="3" destOrd="0" parTransId="{344B748F-6505-40AD-B44A-0DF2565AB147}" sibTransId="{4ED1181B-2E77-4892-BE91-0C0F1B3BD0D7}"/>
    <dgm:cxn modelId="{8AFDB6BF-AEBB-419D-84F7-444CC23EF771}" type="presOf" srcId="{BA2A97CC-295A-423D-9251-E610EF8CD150}" destId="{AE376A50-3A86-4D35-9900-808F1D333C26}" srcOrd="0" destOrd="0" presId="urn:microsoft.com/office/officeart/2008/layout/LinedList"/>
    <dgm:cxn modelId="{C745A2DB-69F8-4E38-859F-F7E7C6605FF7}" type="presOf" srcId="{BF952DCF-7332-4F4E-B861-F61A2914516B}" destId="{A957DA78-DFE1-44AB-8DD5-33E568620F54}" srcOrd="0" destOrd="0" presId="urn:microsoft.com/office/officeart/2008/layout/LinedList"/>
    <dgm:cxn modelId="{EB8FD57C-78C6-4D44-9896-71BF05EE93ED}" type="presParOf" srcId="{87B4922C-141D-43D8-BDBA-4718F0BCE687}" destId="{2AC551B7-38AC-4452-B1B9-31E941E5AE5F}" srcOrd="0" destOrd="0" presId="urn:microsoft.com/office/officeart/2008/layout/LinedList"/>
    <dgm:cxn modelId="{2C99E4D7-1FF8-4D46-A480-2E6C455C094C}" type="presParOf" srcId="{87B4922C-141D-43D8-BDBA-4718F0BCE687}" destId="{3552A3BD-AF7E-48E1-B1C0-F27A6C2108FB}" srcOrd="1" destOrd="0" presId="urn:microsoft.com/office/officeart/2008/layout/LinedList"/>
    <dgm:cxn modelId="{E846342B-ABA6-42EE-A783-FA9247B6FFD9}" type="presParOf" srcId="{3552A3BD-AF7E-48E1-B1C0-F27A6C2108FB}" destId="{AE376A50-3A86-4D35-9900-808F1D333C26}" srcOrd="0" destOrd="0" presId="urn:microsoft.com/office/officeart/2008/layout/LinedList"/>
    <dgm:cxn modelId="{851B6F79-34E8-4EE4-BCEC-AB2A17A83A06}" type="presParOf" srcId="{3552A3BD-AF7E-48E1-B1C0-F27A6C2108FB}" destId="{73F3DBDD-1B26-4ADA-A45D-8BCCC6B860D4}" srcOrd="1" destOrd="0" presId="urn:microsoft.com/office/officeart/2008/layout/LinedList"/>
    <dgm:cxn modelId="{60403A9D-E2BA-4250-8D1E-BBC25E9207E0}" type="presParOf" srcId="{87B4922C-141D-43D8-BDBA-4718F0BCE687}" destId="{092BB7FA-4D2C-4A63-A3B9-2B8BE833F75D}" srcOrd="2" destOrd="0" presId="urn:microsoft.com/office/officeart/2008/layout/LinedList"/>
    <dgm:cxn modelId="{94D74386-B2BD-441E-B7C7-E0011775D46A}" type="presParOf" srcId="{87B4922C-141D-43D8-BDBA-4718F0BCE687}" destId="{7BEB6AB5-8EFB-4739-BA65-D5F04D1BCBA9}" srcOrd="3" destOrd="0" presId="urn:microsoft.com/office/officeart/2008/layout/LinedList"/>
    <dgm:cxn modelId="{B66AAA83-1B9E-4C30-B39A-0557ADB1CE14}" type="presParOf" srcId="{7BEB6AB5-8EFB-4739-BA65-D5F04D1BCBA9}" destId="{58915A01-C773-4E5D-A4C5-E6305035067E}" srcOrd="0" destOrd="0" presId="urn:microsoft.com/office/officeart/2008/layout/LinedList"/>
    <dgm:cxn modelId="{7FF7232A-11DD-48C5-85B3-B31E18B61911}" type="presParOf" srcId="{7BEB6AB5-8EFB-4739-BA65-D5F04D1BCBA9}" destId="{E27EFE0C-AD8B-42A8-9849-1CD9DA34786C}" srcOrd="1" destOrd="0" presId="urn:microsoft.com/office/officeart/2008/layout/LinedList"/>
    <dgm:cxn modelId="{71FDDCEE-26F3-4CE9-8791-63BFC5DA13CD}" type="presParOf" srcId="{87B4922C-141D-43D8-BDBA-4718F0BCE687}" destId="{013388E3-4D40-4A5A-ACB0-0637E9361E93}" srcOrd="4" destOrd="0" presId="urn:microsoft.com/office/officeart/2008/layout/LinedList"/>
    <dgm:cxn modelId="{C9FD5038-B70E-4B66-ADB4-74FB208AD106}" type="presParOf" srcId="{87B4922C-141D-43D8-BDBA-4718F0BCE687}" destId="{7C491C0C-A730-4F81-9F29-9C820C79F293}" srcOrd="5" destOrd="0" presId="urn:microsoft.com/office/officeart/2008/layout/LinedList"/>
    <dgm:cxn modelId="{14DDBF2C-FAC4-46FF-AFF5-B4CB7DFF72E5}" type="presParOf" srcId="{7C491C0C-A730-4F81-9F29-9C820C79F293}" destId="{A957DA78-DFE1-44AB-8DD5-33E568620F54}" srcOrd="0" destOrd="0" presId="urn:microsoft.com/office/officeart/2008/layout/LinedList"/>
    <dgm:cxn modelId="{D6ECB005-6095-450E-9D62-994519E2CCAE}" type="presParOf" srcId="{7C491C0C-A730-4F81-9F29-9C820C79F293}" destId="{6E05A8C3-2EA4-4CED-B593-3BD2614AFD3D}" srcOrd="1" destOrd="0" presId="urn:microsoft.com/office/officeart/2008/layout/LinedList"/>
    <dgm:cxn modelId="{20354C43-5D2A-4171-B111-F31772CE3D7B}" type="presParOf" srcId="{87B4922C-141D-43D8-BDBA-4718F0BCE687}" destId="{D664D665-D1D7-4936-A85C-DE4DE6FAEC7C}" srcOrd="6" destOrd="0" presId="urn:microsoft.com/office/officeart/2008/layout/LinedList"/>
    <dgm:cxn modelId="{03950D86-083C-4B5D-8389-DF52F8A99DE1}" type="presParOf" srcId="{87B4922C-141D-43D8-BDBA-4718F0BCE687}" destId="{5413FB19-DE59-44E3-A156-1C665A3D223B}" srcOrd="7" destOrd="0" presId="urn:microsoft.com/office/officeart/2008/layout/LinedList"/>
    <dgm:cxn modelId="{E30BDCD0-E776-4C8E-8193-F215FFEC476B}" type="presParOf" srcId="{5413FB19-DE59-44E3-A156-1C665A3D223B}" destId="{DF291B61-7731-4589-8746-F4953710E3DC}" srcOrd="0" destOrd="0" presId="urn:microsoft.com/office/officeart/2008/layout/LinedList"/>
    <dgm:cxn modelId="{E93675F1-2D53-4C2F-95EF-3AD2EC55E6E3}" type="presParOf" srcId="{5413FB19-DE59-44E3-A156-1C665A3D223B}" destId="{1EFE060E-BEA7-47BE-8C50-DADDC16BB5E4}" srcOrd="1" destOrd="0" presId="urn:microsoft.com/office/officeart/2008/layout/LinedList"/>
    <dgm:cxn modelId="{3C0DE168-22B2-4FF7-B508-CFC2784F400A}" type="presParOf" srcId="{87B4922C-141D-43D8-BDBA-4718F0BCE687}" destId="{9C60C0C3-0B84-4359-933B-53F9DCB0F1BB}" srcOrd="8" destOrd="0" presId="urn:microsoft.com/office/officeart/2008/layout/LinedList"/>
    <dgm:cxn modelId="{4DE59AB3-3B20-4577-8631-D2E76349AF2E}" type="presParOf" srcId="{87B4922C-141D-43D8-BDBA-4718F0BCE687}" destId="{0893CEEB-34D1-4753-A354-907174650410}" srcOrd="9" destOrd="0" presId="urn:microsoft.com/office/officeart/2008/layout/LinedList"/>
    <dgm:cxn modelId="{F41CD65C-12CB-41A5-9B87-3D79D6833AC5}" type="presParOf" srcId="{0893CEEB-34D1-4753-A354-907174650410}" destId="{49FBC8C5-49B9-4265-80C0-5C7B9CD7DE38}" srcOrd="0" destOrd="0" presId="urn:microsoft.com/office/officeart/2008/layout/LinedList"/>
    <dgm:cxn modelId="{315039D6-83C6-49E4-AEA4-8FB74BEBD046}" type="presParOf" srcId="{0893CEEB-34D1-4753-A354-907174650410}" destId="{476A7117-AF5A-4B35-B6D1-489FE517AD8D}"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A316617-F659-491F-8D16-F950752A8AD9}"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885A71BE-55D7-427B-9002-209887FDAB0D}">
      <dgm:prSet/>
      <dgm:spPr/>
      <dgm:t>
        <a:bodyPr/>
        <a:lstStyle/>
        <a:p>
          <a:r>
            <a:rPr lang="en-US"/>
            <a:t>You have just used the Facebook graph API</a:t>
          </a:r>
        </a:p>
      </dgm:t>
    </dgm:pt>
    <dgm:pt modelId="{E68B6D03-8206-4BA2-9E5D-67A3DFFB6FED}" type="parTrans" cxnId="{4C1D9B01-517F-4698-AC85-D76B848C7747}">
      <dgm:prSet/>
      <dgm:spPr/>
      <dgm:t>
        <a:bodyPr/>
        <a:lstStyle/>
        <a:p>
          <a:endParaRPr lang="en-US"/>
        </a:p>
      </dgm:t>
    </dgm:pt>
    <dgm:pt modelId="{00A0F36C-A3B8-4C16-BA5B-07A7A03E44B3}" type="sibTrans" cxnId="{4C1D9B01-517F-4698-AC85-D76B848C7747}">
      <dgm:prSet/>
      <dgm:spPr/>
      <dgm:t>
        <a:bodyPr/>
        <a:lstStyle/>
        <a:p>
          <a:endParaRPr lang="en-US"/>
        </a:p>
      </dgm:t>
    </dgm:pt>
    <dgm:pt modelId="{B73B8108-F1D5-431A-8554-4216FFD9FFFB}">
      <dgm:prSet/>
      <dgm:spPr/>
      <dgm:t>
        <a:bodyPr/>
        <a:lstStyle/>
        <a:p>
          <a:r>
            <a:rPr lang="en-US"/>
            <a:t>This is based on the REST webservice</a:t>
          </a:r>
        </a:p>
      </dgm:t>
    </dgm:pt>
    <dgm:pt modelId="{CF5C8266-F7E8-4C2F-829B-9518D85D913C}" type="parTrans" cxnId="{4470430B-5AF8-48F8-99D4-11F3D869F55C}">
      <dgm:prSet/>
      <dgm:spPr/>
      <dgm:t>
        <a:bodyPr/>
        <a:lstStyle/>
        <a:p>
          <a:endParaRPr lang="en-US"/>
        </a:p>
      </dgm:t>
    </dgm:pt>
    <dgm:pt modelId="{F11A2E95-52C0-4389-B18F-0C42850E8CF6}" type="sibTrans" cxnId="{4470430B-5AF8-48F8-99D4-11F3D869F55C}">
      <dgm:prSet/>
      <dgm:spPr/>
      <dgm:t>
        <a:bodyPr/>
        <a:lstStyle/>
        <a:p>
          <a:endParaRPr lang="en-US"/>
        </a:p>
      </dgm:t>
    </dgm:pt>
    <dgm:pt modelId="{A34B3B3F-6830-4878-B695-16172DEAF30B}">
      <dgm:prSet/>
      <dgm:spPr/>
      <dgm:t>
        <a:bodyPr/>
        <a:lstStyle/>
        <a:p>
          <a:r>
            <a:rPr lang="en-US"/>
            <a:t>All the Facebook applications you have seen, integrate with Facebook users this way.</a:t>
          </a:r>
        </a:p>
      </dgm:t>
    </dgm:pt>
    <dgm:pt modelId="{BAECB269-8C5A-46F0-91DF-30280798C6D9}" type="parTrans" cxnId="{E35AE97B-FAF2-47C7-A2D3-61619B12C90A}">
      <dgm:prSet/>
      <dgm:spPr/>
      <dgm:t>
        <a:bodyPr/>
        <a:lstStyle/>
        <a:p>
          <a:endParaRPr lang="en-US"/>
        </a:p>
      </dgm:t>
    </dgm:pt>
    <dgm:pt modelId="{896733E7-452D-4E93-9FE4-87A44000059D}" type="sibTrans" cxnId="{E35AE97B-FAF2-47C7-A2D3-61619B12C90A}">
      <dgm:prSet/>
      <dgm:spPr/>
      <dgm:t>
        <a:bodyPr/>
        <a:lstStyle/>
        <a:p>
          <a:endParaRPr lang="en-US"/>
        </a:p>
      </dgm:t>
    </dgm:pt>
    <dgm:pt modelId="{FEA4F816-77D5-401A-BDC0-4D2A2E409017}">
      <dgm:prSet/>
      <dgm:spPr/>
      <dgm:t>
        <a:bodyPr/>
        <a:lstStyle/>
        <a:p>
          <a:r>
            <a:rPr lang="en-US"/>
            <a:t>An API, which mean Application Programming Interface is a set of libraries that deliver functionality or services to a client. </a:t>
          </a:r>
        </a:p>
      </dgm:t>
    </dgm:pt>
    <dgm:pt modelId="{0DF3A662-EA7A-4C70-B5F7-F8A36379377A}" type="parTrans" cxnId="{FFA1DB23-BB9A-46CD-ABE7-E7E7BA9AA13C}">
      <dgm:prSet/>
      <dgm:spPr/>
      <dgm:t>
        <a:bodyPr/>
        <a:lstStyle/>
        <a:p>
          <a:endParaRPr lang="en-US"/>
        </a:p>
      </dgm:t>
    </dgm:pt>
    <dgm:pt modelId="{56895943-9B3C-4FE2-A8E4-F805CCA1EBA5}" type="sibTrans" cxnId="{FFA1DB23-BB9A-46CD-ABE7-E7E7BA9AA13C}">
      <dgm:prSet/>
      <dgm:spPr/>
      <dgm:t>
        <a:bodyPr/>
        <a:lstStyle/>
        <a:p>
          <a:endParaRPr lang="en-US"/>
        </a:p>
      </dgm:t>
    </dgm:pt>
    <dgm:pt modelId="{B447CFF9-B14B-4EAB-B5EF-F1D89EF3E599}" type="pres">
      <dgm:prSet presAssocID="{7A316617-F659-491F-8D16-F950752A8AD9}" presName="vert0" presStyleCnt="0">
        <dgm:presLayoutVars>
          <dgm:dir/>
          <dgm:animOne val="branch"/>
          <dgm:animLvl val="lvl"/>
        </dgm:presLayoutVars>
      </dgm:prSet>
      <dgm:spPr/>
    </dgm:pt>
    <dgm:pt modelId="{29D77B60-3A37-4709-801A-F2A8B35534BB}" type="pres">
      <dgm:prSet presAssocID="{885A71BE-55D7-427B-9002-209887FDAB0D}" presName="thickLine" presStyleLbl="alignNode1" presStyleIdx="0" presStyleCnt="4"/>
      <dgm:spPr/>
    </dgm:pt>
    <dgm:pt modelId="{A0BA93D1-4251-4C9F-91A1-04EC67627804}" type="pres">
      <dgm:prSet presAssocID="{885A71BE-55D7-427B-9002-209887FDAB0D}" presName="horz1" presStyleCnt="0"/>
      <dgm:spPr/>
    </dgm:pt>
    <dgm:pt modelId="{D09FFB68-33BF-416C-A405-E58AB2B64EB5}" type="pres">
      <dgm:prSet presAssocID="{885A71BE-55D7-427B-9002-209887FDAB0D}" presName="tx1" presStyleLbl="revTx" presStyleIdx="0" presStyleCnt="4"/>
      <dgm:spPr/>
    </dgm:pt>
    <dgm:pt modelId="{05925B04-275C-4025-8BEF-05234971C21A}" type="pres">
      <dgm:prSet presAssocID="{885A71BE-55D7-427B-9002-209887FDAB0D}" presName="vert1" presStyleCnt="0"/>
      <dgm:spPr/>
    </dgm:pt>
    <dgm:pt modelId="{A3DD7912-12EE-4542-962B-8F1016734127}" type="pres">
      <dgm:prSet presAssocID="{B73B8108-F1D5-431A-8554-4216FFD9FFFB}" presName="thickLine" presStyleLbl="alignNode1" presStyleIdx="1" presStyleCnt="4"/>
      <dgm:spPr/>
    </dgm:pt>
    <dgm:pt modelId="{43F907C4-9787-4608-8E0A-755A2CBB0704}" type="pres">
      <dgm:prSet presAssocID="{B73B8108-F1D5-431A-8554-4216FFD9FFFB}" presName="horz1" presStyleCnt="0"/>
      <dgm:spPr/>
    </dgm:pt>
    <dgm:pt modelId="{8728DBAF-8593-4A89-BDC8-940CED08E031}" type="pres">
      <dgm:prSet presAssocID="{B73B8108-F1D5-431A-8554-4216FFD9FFFB}" presName="tx1" presStyleLbl="revTx" presStyleIdx="1" presStyleCnt="4"/>
      <dgm:spPr/>
    </dgm:pt>
    <dgm:pt modelId="{CA983D61-BBEE-436C-847A-D6A9EF8FA0CE}" type="pres">
      <dgm:prSet presAssocID="{B73B8108-F1D5-431A-8554-4216FFD9FFFB}" presName="vert1" presStyleCnt="0"/>
      <dgm:spPr/>
    </dgm:pt>
    <dgm:pt modelId="{81270EAA-4288-4BC7-AD87-33525CC3F154}" type="pres">
      <dgm:prSet presAssocID="{A34B3B3F-6830-4878-B695-16172DEAF30B}" presName="thickLine" presStyleLbl="alignNode1" presStyleIdx="2" presStyleCnt="4"/>
      <dgm:spPr/>
    </dgm:pt>
    <dgm:pt modelId="{8B88D9A9-DC18-4149-AC27-48C72D99D41A}" type="pres">
      <dgm:prSet presAssocID="{A34B3B3F-6830-4878-B695-16172DEAF30B}" presName="horz1" presStyleCnt="0"/>
      <dgm:spPr/>
    </dgm:pt>
    <dgm:pt modelId="{132F106F-DDCD-479F-90B5-BBF71977AE1B}" type="pres">
      <dgm:prSet presAssocID="{A34B3B3F-6830-4878-B695-16172DEAF30B}" presName="tx1" presStyleLbl="revTx" presStyleIdx="2" presStyleCnt="4"/>
      <dgm:spPr/>
    </dgm:pt>
    <dgm:pt modelId="{FC952342-033D-4DA3-9C0E-1B70705D6437}" type="pres">
      <dgm:prSet presAssocID="{A34B3B3F-6830-4878-B695-16172DEAF30B}" presName="vert1" presStyleCnt="0"/>
      <dgm:spPr/>
    </dgm:pt>
    <dgm:pt modelId="{4B0B2371-E75E-4446-B5B8-F5A81B64CF65}" type="pres">
      <dgm:prSet presAssocID="{FEA4F816-77D5-401A-BDC0-4D2A2E409017}" presName="thickLine" presStyleLbl="alignNode1" presStyleIdx="3" presStyleCnt="4"/>
      <dgm:spPr/>
    </dgm:pt>
    <dgm:pt modelId="{6A3227B3-F304-4DD0-B5FF-6AF98D058A5E}" type="pres">
      <dgm:prSet presAssocID="{FEA4F816-77D5-401A-BDC0-4D2A2E409017}" presName="horz1" presStyleCnt="0"/>
      <dgm:spPr/>
    </dgm:pt>
    <dgm:pt modelId="{ABCC7D94-314D-400E-9B74-51720A58FFD6}" type="pres">
      <dgm:prSet presAssocID="{FEA4F816-77D5-401A-BDC0-4D2A2E409017}" presName="tx1" presStyleLbl="revTx" presStyleIdx="3" presStyleCnt="4"/>
      <dgm:spPr/>
    </dgm:pt>
    <dgm:pt modelId="{3925EEF6-F3F7-4CF6-9F23-6A6D70444EB5}" type="pres">
      <dgm:prSet presAssocID="{FEA4F816-77D5-401A-BDC0-4D2A2E409017}" presName="vert1" presStyleCnt="0"/>
      <dgm:spPr/>
    </dgm:pt>
  </dgm:ptLst>
  <dgm:cxnLst>
    <dgm:cxn modelId="{4C1D9B01-517F-4698-AC85-D76B848C7747}" srcId="{7A316617-F659-491F-8D16-F950752A8AD9}" destId="{885A71BE-55D7-427B-9002-209887FDAB0D}" srcOrd="0" destOrd="0" parTransId="{E68B6D03-8206-4BA2-9E5D-67A3DFFB6FED}" sibTransId="{00A0F36C-A3B8-4C16-BA5B-07A7A03E44B3}"/>
    <dgm:cxn modelId="{4470430B-5AF8-48F8-99D4-11F3D869F55C}" srcId="{7A316617-F659-491F-8D16-F950752A8AD9}" destId="{B73B8108-F1D5-431A-8554-4216FFD9FFFB}" srcOrd="1" destOrd="0" parTransId="{CF5C8266-F7E8-4C2F-829B-9518D85D913C}" sibTransId="{F11A2E95-52C0-4389-B18F-0C42850E8CF6}"/>
    <dgm:cxn modelId="{FFA1DB23-BB9A-46CD-ABE7-E7E7BA9AA13C}" srcId="{7A316617-F659-491F-8D16-F950752A8AD9}" destId="{FEA4F816-77D5-401A-BDC0-4D2A2E409017}" srcOrd="3" destOrd="0" parTransId="{0DF3A662-EA7A-4C70-B5F7-F8A36379377A}" sibTransId="{56895943-9B3C-4FE2-A8E4-F805CCA1EBA5}"/>
    <dgm:cxn modelId="{54D5F139-9FCA-4EA2-8BF6-730313517295}" type="presOf" srcId="{7A316617-F659-491F-8D16-F950752A8AD9}" destId="{B447CFF9-B14B-4EAB-B5EF-F1D89EF3E599}" srcOrd="0" destOrd="0" presId="urn:microsoft.com/office/officeart/2008/layout/LinedList"/>
    <dgm:cxn modelId="{F91B736A-E7A8-4CB2-AAA4-AF49EEDFA554}" type="presOf" srcId="{B73B8108-F1D5-431A-8554-4216FFD9FFFB}" destId="{8728DBAF-8593-4A89-BDC8-940CED08E031}" srcOrd="0" destOrd="0" presId="urn:microsoft.com/office/officeart/2008/layout/LinedList"/>
    <dgm:cxn modelId="{E35AE97B-FAF2-47C7-A2D3-61619B12C90A}" srcId="{7A316617-F659-491F-8D16-F950752A8AD9}" destId="{A34B3B3F-6830-4878-B695-16172DEAF30B}" srcOrd="2" destOrd="0" parTransId="{BAECB269-8C5A-46F0-91DF-30280798C6D9}" sibTransId="{896733E7-452D-4E93-9FE4-87A44000059D}"/>
    <dgm:cxn modelId="{6630B4AE-2A43-414C-92DF-0835F2CE29F5}" type="presOf" srcId="{885A71BE-55D7-427B-9002-209887FDAB0D}" destId="{D09FFB68-33BF-416C-A405-E58AB2B64EB5}" srcOrd="0" destOrd="0" presId="urn:microsoft.com/office/officeart/2008/layout/LinedList"/>
    <dgm:cxn modelId="{618374D1-0316-4C1D-8C68-D8CF56981E35}" type="presOf" srcId="{A34B3B3F-6830-4878-B695-16172DEAF30B}" destId="{132F106F-DDCD-479F-90B5-BBF71977AE1B}" srcOrd="0" destOrd="0" presId="urn:microsoft.com/office/officeart/2008/layout/LinedList"/>
    <dgm:cxn modelId="{F306FEF6-374C-4E99-83F8-D6B7B4A3B7AE}" type="presOf" srcId="{FEA4F816-77D5-401A-BDC0-4D2A2E409017}" destId="{ABCC7D94-314D-400E-9B74-51720A58FFD6}" srcOrd="0" destOrd="0" presId="urn:microsoft.com/office/officeart/2008/layout/LinedList"/>
    <dgm:cxn modelId="{9F333E52-9AB3-4C3F-B08A-EAE6653EC60E}" type="presParOf" srcId="{B447CFF9-B14B-4EAB-B5EF-F1D89EF3E599}" destId="{29D77B60-3A37-4709-801A-F2A8B35534BB}" srcOrd="0" destOrd="0" presId="urn:microsoft.com/office/officeart/2008/layout/LinedList"/>
    <dgm:cxn modelId="{F341F2A3-3E0C-4580-AD37-7E4509727E6E}" type="presParOf" srcId="{B447CFF9-B14B-4EAB-B5EF-F1D89EF3E599}" destId="{A0BA93D1-4251-4C9F-91A1-04EC67627804}" srcOrd="1" destOrd="0" presId="urn:microsoft.com/office/officeart/2008/layout/LinedList"/>
    <dgm:cxn modelId="{0F3E221D-43C3-46B1-BC52-896B99133190}" type="presParOf" srcId="{A0BA93D1-4251-4C9F-91A1-04EC67627804}" destId="{D09FFB68-33BF-416C-A405-E58AB2B64EB5}" srcOrd="0" destOrd="0" presId="urn:microsoft.com/office/officeart/2008/layout/LinedList"/>
    <dgm:cxn modelId="{660DDFAD-7271-4538-98F5-BAAA942ADCE0}" type="presParOf" srcId="{A0BA93D1-4251-4C9F-91A1-04EC67627804}" destId="{05925B04-275C-4025-8BEF-05234971C21A}" srcOrd="1" destOrd="0" presId="urn:microsoft.com/office/officeart/2008/layout/LinedList"/>
    <dgm:cxn modelId="{38A0677D-51B6-41A3-919D-EDFADD010869}" type="presParOf" srcId="{B447CFF9-B14B-4EAB-B5EF-F1D89EF3E599}" destId="{A3DD7912-12EE-4542-962B-8F1016734127}" srcOrd="2" destOrd="0" presId="urn:microsoft.com/office/officeart/2008/layout/LinedList"/>
    <dgm:cxn modelId="{1C1AF974-1454-4070-9D40-4DD20D96A311}" type="presParOf" srcId="{B447CFF9-B14B-4EAB-B5EF-F1D89EF3E599}" destId="{43F907C4-9787-4608-8E0A-755A2CBB0704}" srcOrd="3" destOrd="0" presId="urn:microsoft.com/office/officeart/2008/layout/LinedList"/>
    <dgm:cxn modelId="{FFB22770-6CB2-4DEE-9518-1B4B1C3B242B}" type="presParOf" srcId="{43F907C4-9787-4608-8E0A-755A2CBB0704}" destId="{8728DBAF-8593-4A89-BDC8-940CED08E031}" srcOrd="0" destOrd="0" presId="urn:microsoft.com/office/officeart/2008/layout/LinedList"/>
    <dgm:cxn modelId="{831E294A-B457-4833-A544-9E703D4AA132}" type="presParOf" srcId="{43F907C4-9787-4608-8E0A-755A2CBB0704}" destId="{CA983D61-BBEE-436C-847A-D6A9EF8FA0CE}" srcOrd="1" destOrd="0" presId="urn:microsoft.com/office/officeart/2008/layout/LinedList"/>
    <dgm:cxn modelId="{64D03F65-4486-40DB-B12A-47A94DABCDAE}" type="presParOf" srcId="{B447CFF9-B14B-4EAB-B5EF-F1D89EF3E599}" destId="{81270EAA-4288-4BC7-AD87-33525CC3F154}" srcOrd="4" destOrd="0" presId="urn:microsoft.com/office/officeart/2008/layout/LinedList"/>
    <dgm:cxn modelId="{499CC477-5C0E-46E1-ACAC-812019B62F7B}" type="presParOf" srcId="{B447CFF9-B14B-4EAB-B5EF-F1D89EF3E599}" destId="{8B88D9A9-DC18-4149-AC27-48C72D99D41A}" srcOrd="5" destOrd="0" presId="urn:microsoft.com/office/officeart/2008/layout/LinedList"/>
    <dgm:cxn modelId="{802985E6-4420-4AF5-9AC8-7455075B63A1}" type="presParOf" srcId="{8B88D9A9-DC18-4149-AC27-48C72D99D41A}" destId="{132F106F-DDCD-479F-90B5-BBF71977AE1B}" srcOrd="0" destOrd="0" presId="urn:microsoft.com/office/officeart/2008/layout/LinedList"/>
    <dgm:cxn modelId="{03AFD1D0-4934-4953-9806-DCBC95CBEA36}" type="presParOf" srcId="{8B88D9A9-DC18-4149-AC27-48C72D99D41A}" destId="{FC952342-033D-4DA3-9C0E-1B70705D6437}" srcOrd="1" destOrd="0" presId="urn:microsoft.com/office/officeart/2008/layout/LinedList"/>
    <dgm:cxn modelId="{0AD14667-0640-43DD-8E37-C37F3B0FE09B}" type="presParOf" srcId="{B447CFF9-B14B-4EAB-B5EF-F1D89EF3E599}" destId="{4B0B2371-E75E-4446-B5B8-F5A81B64CF65}" srcOrd="6" destOrd="0" presId="urn:microsoft.com/office/officeart/2008/layout/LinedList"/>
    <dgm:cxn modelId="{049C89F6-00F5-44D9-97FE-31B7470C7D05}" type="presParOf" srcId="{B447CFF9-B14B-4EAB-B5EF-F1D89EF3E599}" destId="{6A3227B3-F304-4DD0-B5FF-6AF98D058A5E}" srcOrd="7" destOrd="0" presId="urn:microsoft.com/office/officeart/2008/layout/LinedList"/>
    <dgm:cxn modelId="{54A67033-67C7-4278-9472-1A4EBD20C30F}" type="presParOf" srcId="{6A3227B3-F304-4DD0-B5FF-6AF98D058A5E}" destId="{ABCC7D94-314D-400E-9B74-51720A58FFD6}" srcOrd="0" destOrd="0" presId="urn:microsoft.com/office/officeart/2008/layout/LinedList"/>
    <dgm:cxn modelId="{474C5291-337D-4134-8C9D-BDF5182E8DE9}" type="presParOf" srcId="{6A3227B3-F304-4DD0-B5FF-6AF98D058A5E}" destId="{3925EEF6-F3F7-4CF6-9F23-6A6D70444EB5}"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BC02CDC6-A4D7-417B-9046-46EE859B5C07}"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7560DC8C-BCA4-48B9-AA91-A0261C9EBBA5}">
      <dgm:prSet/>
      <dgm:spPr/>
      <dgm:t>
        <a:bodyPr/>
        <a:lstStyle/>
        <a:p>
          <a:r>
            <a:rPr lang="en-US"/>
            <a:t>Background </a:t>
          </a:r>
        </a:p>
      </dgm:t>
    </dgm:pt>
    <dgm:pt modelId="{033B692C-AB0D-4566-8DB4-9F96048238D3}" type="parTrans" cxnId="{D94E9FC4-8EE6-485A-A124-2E1E6D44A70F}">
      <dgm:prSet/>
      <dgm:spPr/>
      <dgm:t>
        <a:bodyPr/>
        <a:lstStyle/>
        <a:p>
          <a:endParaRPr lang="en-US"/>
        </a:p>
      </dgm:t>
    </dgm:pt>
    <dgm:pt modelId="{3877F32E-B4DA-4920-95D9-415D9B63526D}" type="sibTrans" cxnId="{D94E9FC4-8EE6-485A-A124-2E1E6D44A70F}">
      <dgm:prSet/>
      <dgm:spPr/>
      <dgm:t>
        <a:bodyPr/>
        <a:lstStyle/>
        <a:p>
          <a:endParaRPr lang="en-US"/>
        </a:p>
      </dgm:t>
    </dgm:pt>
    <dgm:pt modelId="{038E4510-64A7-4970-8B40-2949B23BCADD}">
      <dgm:prSet/>
      <dgm:spPr/>
      <dgm:t>
        <a:bodyPr/>
        <a:lstStyle/>
        <a:p>
          <a:r>
            <a:rPr lang="en-US" dirty="0"/>
            <a:t>Integration strategies</a:t>
          </a:r>
        </a:p>
      </dgm:t>
    </dgm:pt>
    <dgm:pt modelId="{3BA2E9DA-5CF3-4979-8B63-8E135C426B5E}" type="parTrans" cxnId="{616B1336-C0AE-48CE-9205-9A4A8E708806}">
      <dgm:prSet/>
      <dgm:spPr/>
      <dgm:t>
        <a:bodyPr/>
        <a:lstStyle/>
        <a:p>
          <a:endParaRPr lang="en-US"/>
        </a:p>
      </dgm:t>
    </dgm:pt>
    <dgm:pt modelId="{8A4D3192-943B-4636-A0C1-B091FC983403}" type="sibTrans" cxnId="{616B1336-C0AE-48CE-9205-9A4A8E708806}">
      <dgm:prSet/>
      <dgm:spPr/>
      <dgm:t>
        <a:bodyPr/>
        <a:lstStyle/>
        <a:p>
          <a:endParaRPr lang="en-US"/>
        </a:p>
      </dgm:t>
    </dgm:pt>
    <dgm:pt modelId="{141AB5CC-5766-470F-BBE7-B95C84711263}">
      <dgm:prSet/>
      <dgm:spPr/>
      <dgm:t>
        <a:bodyPr/>
        <a:lstStyle/>
        <a:p>
          <a:r>
            <a:rPr lang="en-US"/>
            <a:t>Shared database</a:t>
          </a:r>
        </a:p>
      </dgm:t>
    </dgm:pt>
    <dgm:pt modelId="{D2921CF2-497A-4A4D-B6B1-BCD60411D0A1}" type="parTrans" cxnId="{FEA60C6F-2AF0-4C8E-9A65-2F32E6DDAA15}">
      <dgm:prSet/>
      <dgm:spPr/>
      <dgm:t>
        <a:bodyPr/>
        <a:lstStyle/>
        <a:p>
          <a:endParaRPr lang="en-US"/>
        </a:p>
      </dgm:t>
    </dgm:pt>
    <dgm:pt modelId="{3E011579-C7BF-40CA-A77A-218F7BD7D7A7}" type="sibTrans" cxnId="{FEA60C6F-2AF0-4C8E-9A65-2F32E6DDAA15}">
      <dgm:prSet/>
      <dgm:spPr/>
      <dgm:t>
        <a:bodyPr/>
        <a:lstStyle/>
        <a:p>
          <a:endParaRPr lang="en-US"/>
        </a:p>
      </dgm:t>
    </dgm:pt>
    <dgm:pt modelId="{19581F53-1961-4484-8A48-12FEB84B6D6B}">
      <dgm:prSet/>
      <dgm:spPr/>
      <dgm:t>
        <a:bodyPr/>
        <a:lstStyle/>
        <a:p>
          <a:r>
            <a:rPr lang="en-US"/>
            <a:t>Message queues </a:t>
          </a:r>
        </a:p>
      </dgm:t>
    </dgm:pt>
    <dgm:pt modelId="{3EF7CF53-C19A-4818-91BC-00B580681806}" type="parTrans" cxnId="{51695A68-2173-4E24-A5FE-1C2674E1F7DF}">
      <dgm:prSet/>
      <dgm:spPr/>
      <dgm:t>
        <a:bodyPr/>
        <a:lstStyle/>
        <a:p>
          <a:endParaRPr lang="en-US"/>
        </a:p>
      </dgm:t>
    </dgm:pt>
    <dgm:pt modelId="{CD271D36-2D19-4CB5-AE2E-3525FE8E0007}" type="sibTrans" cxnId="{51695A68-2173-4E24-A5FE-1C2674E1F7DF}">
      <dgm:prSet/>
      <dgm:spPr/>
      <dgm:t>
        <a:bodyPr/>
        <a:lstStyle/>
        <a:p>
          <a:endParaRPr lang="en-US"/>
        </a:p>
      </dgm:t>
    </dgm:pt>
    <dgm:pt modelId="{674CFDD3-E432-435A-852D-1D11D474A9F2}">
      <dgm:prSet/>
      <dgm:spPr/>
      <dgm:t>
        <a:bodyPr/>
        <a:lstStyle/>
        <a:p>
          <a:r>
            <a:rPr lang="en-US"/>
            <a:t>Webservices</a:t>
          </a:r>
        </a:p>
      </dgm:t>
    </dgm:pt>
    <dgm:pt modelId="{101A1D5F-B695-4DDC-8BC5-1C139510E864}" type="parTrans" cxnId="{B494E70B-8AA5-4971-9FAB-0EEF438AFB90}">
      <dgm:prSet/>
      <dgm:spPr/>
      <dgm:t>
        <a:bodyPr/>
        <a:lstStyle/>
        <a:p>
          <a:endParaRPr lang="en-US"/>
        </a:p>
      </dgm:t>
    </dgm:pt>
    <dgm:pt modelId="{27DF7F9C-A79F-457E-B921-40A7D4F71D28}" type="sibTrans" cxnId="{B494E70B-8AA5-4971-9FAB-0EEF438AFB90}">
      <dgm:prSet/>
      <dgm:spPr/>
      <dgm:t>
        <a:bodyPr/>
        <a:lstStyle/>
        <a:p>
          <a:endParaRPr lang="en-US"/>
        </a:p>
      </dgm:t>
    </dgm:pt>
    <dgm:pt modelId="{C2B4D939-EADD-4C08-8257-11CC912FA4EB}">
      <dgm:prSet/>
      <dgm:spPr/>
      <dgm:t>
        <a:bodyPr/>
        <a:lstStyle/>
        <a:p>
          <a:r>
            <a:rPr lang="en-US"/>
            <a:t>Client library API</a:t>
          </a:r>
        </a:p>
      </dgm:t>
    </dgm:pt>
    <dgm:pt modelId="{526C9652-2FBA-4479-9882-6AEF9CDD4E90}" type="parTrans" cxnId="{D48D5E19-4DA9-4C63-B27D-B31DD7148185}">
      <dgm:prSet/>
      <dgm:spPr/>
      <dgm:t>
        <a:bodyPr/>
        <a:lstStyle/>
        <a:p>
          <a:endParaRPr lang="en-US"/>
        </a:p>
      </dgm:t>
    </dgm:pt>
    <dgm:pt modelId="{7560BB60-9F6D-48F6-9269-63E404FC6998}" type="sibTrans" cxnId="{D48D5E19-4DA9-4C63-B27D-B31DD7148185}">
      <dgm:prSet/>
      <dgm:spPr/>
      <dgm:t>
        <a:bodyPr/>
        <a:lstStyle/>
        <a:p>
          <a:endParaRPr lang="en-US"/>
        </a:p>
      </dgm:t>
    </dgm:pt>
    <dgm:pt modelId="{0509AA76-3F90-466B-9C43-56DC05597800}" type="pres">
      <dgm:prSet presAssocID="{BC02CDC6-A4D7-417B-9046-46EE859B5C07}" presName="linear" presStyleCnt="0">
        <dgm:presLayoutVars>
          <dgm:animLvl val="lvl"/>
          <dgm:resizeHandles val="exact"/>
        </dgm:presLayoutVars>
      </dgm:prSet>
      <dgm:spPr/>
    </dgm:pt>
    <dgm:pt modelId="{BAB7D290-1187-4B8D-B269-A258639A2A25}" type="pres">
      <dgm:prSet presAssocID="{7560DC8C-BCA4-48B9-AA91-A0261C9EBBA5}" presName="parentText" presStyleLbl="node1" presStyleIdx="0" presStyleCnt="6">
        <dgm:presLayoutVars>
          <dgm:chMax val="0"/>
          <dgm:bulletEnabled val="1"/>
        </dgm:presLayoutVars>
      </dgm:prSet>
      <dgm:spPr/>
    </dgm:pt>
    <dgm:pt modelId="{A1B2C0D4-7696-4F06-8AEE-3D546960FE8B}" type="pres">
      <dgm:prSet presAssocID="{3877F32E-B4DA-4920-95D9-415D9B63526D}" presName="spacer" presStyleCnt="0"/>
      <dgm:spPr/>
    </dgm:pt>
    <dgm:pt modelId="{2614C8B2-AC68-4581-8DC3-14B31C48F207}" type="pres">
      <dgm:prSet presAssocID="{038E4510-64A7-4970-8B40-2949B23BCADD}" presName="parentText" presStyleLbl="node1" presStyleIdx="1" presStyleCnt="6">
        <dgm:presLayoutVars>
          <dgm:chMax val="0"/>
          <dgm:bulletEnabled val="1"/>
        </dgm:presLayoutVars>
      </dgm:prSet>
      <dgm:spPr/>
    </dgm:pt>
    <dgm:pt modelId="{385D7FBE-61EC-4873-9B9B-A46A5C580108}" type="pres">
      <dgm:prSet presAssocID="{8A4D3192-943B-4636-A0C1-B091FC983403}" presName="spacer" presStyleCnt="0"/>
      <dgm:spPr/>
    </dgm:pt>
    <dgm:pt modelId="{A1C78241-F182-4060-8FAE-DB5639FD8ABC}" type="pres">
      <dgm:prSet presAssocID="{141AB5CC-5766-470F-BBE7-B95C84711263}" presName="parentText" presStyleLbl="node1" presStyleIdx="2" presStyleCnt="6">
        <dgm:presLayoutVars>
          <dgm:chMax val="0"/>
          <dgm:bulletEnabled val="1"/>
        </dgm:presLayoutVars>
      </dgm:prSet>
      <dgm:spPr/>
    </dgm:pt>
    <dgm:pt modelId="{73188316-71D0-41F8-B4BC-1C68079A41A3}" type="pres">
      <dgm:prSet presAssocID="{3E011579-C7BF-40CA-A77A-218F7BD7D7A7}" presName="spacer" presStyleCnt="0"/>
      <dgm:spPr/>
    </dgm:pt>
    <dgm:pt modelId="{3A313112-489E-454C-8B2A-5E0472FAB933}" type="pres">
      <dgm:prSet presAssocID="{19581F53-1961-4484-8A48-12FEB84B6D6B}" presName="parentText" presStyleLbl="node1" presStyleIdx="3" presStyleCnt="6">
        <dgm:presLayoutVars>
          <dgm:chMax val="0"/>
          <dgm:bulletEnabled val="1"/>
        </dgm:presLayoutVars>
      </dgm:prSet>
      <dgm:spPr/>
    </dgm:pt>
    <dgm:pt modelId="{26A247F5-A16E-4897-92AF-31090D0B8B3E}" type="pres">
      <dgm:prSet presAssocID="{CD271D36-2D19-4CB5-AE2E-3525FE8E0007}" presName="spacer" presStyleCnt="0"/>
      <dgm:spPr/>
    </dgm:pt>
    <dgm:pt modelId="{53D892B0-B827-478F-85E6-1E61ED083A7F}" type="pres">
      <dgm:prSet presAssocID="{674CFDD3-E432-435A-852D-1D11D474A9F2}" presName="parentText" presStyleLbl="node1" presStyleIdx="4" presStyleCnt="6">
        <dgm:presLayoutVars>
          <dgm:chMax val="0"/>
          <dgm:bulletEnabled val="1"/>
        </dgm:presLayoutVars>
      </dgm:prSet>
      <dgm:spPr/>
    </dgm:pt>
    <dgm:pt modelId="{F96BE549-AABC-4466-976C-0BB5C953410C}" type="pres">
      <dgm:prSet presAssocID="{27DF7F9C-A79F-457E-B921-40A7D4F71D28}" presName="spacer" presStyleCnt="0"/>
      <dgm:spPr/>
    </dgm:pt>
    <dgm:pt modelId="{256DEC84-5277-40BB-8723-ED9DA0E63AAE}" type="pres">
      <dgm:prSet presAssocID="{C2B4D939-EADD-4C08-8257-11CC912FA4EB}" presName="parentText" presStyleLbl="node1" presStyleIdx="5" presStyleCnt="6">
        <dgm:presLayoutVars>
          <dgm:chMax val="0"/>
          <dgm:bulletEnabled val="1"/>
        </dgm:presLayoutVars>
      </dgm:prSet>
      <dgm:spPr/>
    </dgm:pt>
  </dgm:ptLst>
  <dgm:cxnLst>
    <dgm:cxn modelId="{79237A0B-5FA2-4FCD-976D-131544A39DCE}" type="presOf" srcId="{141AB5CC-5766-470F-BBE7-B95C84711263}" destId="{A1C78241-F182-4060-8FAE-DB5639FD8ABC}" srcOrd="0" destOrd="0" presId="urn:microsoft.com/office/officeart/2005/8/layout/vList2"/>
    <dgm:cxn modelId="{B494E70B-8AA5-4971-9FAB-0EEF438AFB90}" srcId="{BC02CDC6-A4D7-417B-9046-46EE859B5C07}" destId="{674CFDD3-E432-435A-852D-1D11D474A9F2}" srcOrd="4" destOrd="0" parTransId="{101A1D5F-B695-4DDC-8BC5-1C139510E864}" sibTransId="{27DF7F9C-A79F-457E-B921-40A7D4F71D28}"/>
    <dgm:cxn modelId="{68E4200C-15F1-4E9D-91C0-C7BE8024B474}" type="presOf" srcId="{038E4510-64A7-4970-8B40-2949B23BCADD}" destId="{2614C8B2-AC68-4581-8DC3-14B31C48F207}" srcOrd="0" destOrd="0" presId="urn:microsoft.com/office/officeart/2005/8/layout/vList2"/>
    <dgm:cxn modelId="{D48D5E19-4DA9-4C63-B27D-B31DD7148185}" srcId="{BC02CDC6-A4D7-417B-9046-46EE859B5C07}" destId="{C2B4D939-EADD-4C08-8257-11CC912FA4EB}" srcOrd="5" destOrd="0" parTransId="{526C9652-2FBA-4479-9882-6AEF9CDD4E90}" sibTransId="{7560BB60-9F6D-48F6-9269-63E404FC6998}"/>
    <dgm:cxn modelId="{616B1336-C0AE-48CE-9205-9A4A8E708806}" srcId="{BC02CDC6-A4D7-417B-9046-46EE859B5C07}" destId="{038E4510-64A7-4970-8B40-2949B23BCADD}" srcOrd="1" destOrd="0" parTransId="{3BA2E9DA-5CF3-4979-8B63-8E135C426B5E}" sibTransId="{8A4D3192-943B-4636-A0C1-B091FC983403}"/>
    <dgm:cxn modelId="{C61FCF60-0474-4065-AFC9-E74C649C3762}" type="presOf" srcId="{19581F53-1961-4484-8A48-12FEB84B6D6B}" destId="{3A313112-489E-454C-8B2A-5E0472FAB933}" srcOrd="0" destOrd="0" presId="urn:microsoft.com/office/officeart/2005/8/layout/vList2"/>
    <dgm:cxn modelId="{51695A68-2173-4E24-A5FE-1C2674E1F7DF}" srcId="{BC02CDC6-A4D7-417B-9046-46EE859B5C07}" destId="{19581F53-1961-4484-8A48-12FEB84B6D6B}" srcOrd="3" destOrd="0" parTransId="{3EF7CF53-C19A-4818-91BC-00B580681806}" sibTransId="{CD271D36-2D19-4CB5-AE2E-3525FE8E0007}"/>
    <dgm:cxn modelId="{C1C21B49-F329-4104-ABD0-BE2AB529A966}" type="presOf" srcId="{C2B4D939-EADD-4C08-8257-11CC912FA4EB}" destId="{256DEC84-5277-40BB-8723-ED9DA0E63AAE}" srcOrd="0" destOrd="0" presId="urn:microsoft.com/office/officeart/2005/8/layout/vList2"/>
    <dgm:cxn modelId="{FEA60C6F-2AF0-4C8E-9A65-2F32E6DDAA15}" srcId="{BC02CDC6-A4D7-417B-9046-46EE859B5C07}" destId="{141AB5CC-5766-470F-BBE7-B95C84711263}" srcOrd="2" destOrd="0" parTransId="{D2921CF2-497A-4A4D-B6B1-BCD60411D0A1}" sibTransId="{3E011579-C7BF-40CA-A77A-218F7BD7D7A7}"/>
    <dgm:cxn modelId="{D94E9FC4-8EE6-485A-A124-2E1E6D44A70F}" srcId="{BC02CDC6-A4D7-417B-9046-46EE859B5C07}" destId="{7560DC8C-BCA4-48B9-AA91-A0261C9EBBA5}" srcOrd="0" destOrd="0" parTransId="{033B692C-AB0D-4566-8DB4-9F96048238D3}" sibTransId="{3877F32E-B4DA-4920-95D9-415D9B63526D}"/>
    <dgm:cxn modelId="{F8DD15D5-8E67-4633-AB06-74FE84A96EB1}" type="presOf" srcId="{BC02CDC6-A4D7-417B-9046-46EE859B5C07}" destId="{0509AA76-3F90-466B-9C43-56DC05597800}" srcOrd="0" destOrd="0" presId="urn:microsoft.com/office/officeart/2005/8/layout/vList2"/>
    <dgm:cxn modelId="{5399FBF6-7A0A-4D56-9C4D-F8C65D62D0CE}" type="presOf" srcId="{674CFDD3-E432-435A-852D-1D11D474A9F2}" destId="{53D892B0-B827-478F-85E6-1E61ED083A7F}" srcOrd="0" destOrd="0" presId="urn:microsoft.com/office/officeart/2005/8/layout/vList2"/>
    <dgm:cxn modelId="{EC1FBCFD-07D9-4019-86CB-E1A8C24D261E}" type="presOf" srcId="{7560DC8C-BCA4-48B9-AA91-A0261C9EBBA5}" destId="{BAB7D290-1187-4B8D-B269-A258639A2A25}" srcOrd="0" destOrd="0" presId="urn:microsoft.com/office/officeart/2005/8/layout/vList2"/>
    <dgm:cxn modelId="{4933D3C5-9B0E-44E8-9FD0-0E12493205B3}" type="presParOf" srcId="{0509AA76-3F90-466B-9C43-56DC05597800}" destId="{BAB7D290-1187-4B8D-B269-A258639A2A25}" srcOrd="0" destOrd="0" presId="urn:microsoft.com/office/officeart/2005/8/layout/vList2"/>
    <dgm:cxn modelId="{EC1AA05F-5103-422B-9F80-023613180311}" type="presParOf" srcId="{0509AA76-3F90-466B-9C43-56DC05597800}" destId="{A1B2C0D4-7696-4F06-8AEE-3D546960FE8B}" srcOrd="1" destOrd="0" presId="urn:microsoft.com/office/officeart/2005/8/layout/vList2"/>
    <dgm:cxn modelId="{87075229-344A-46DA-BAA3-8B53D0C355C9}" type="presParOf" srcId="{0509AA76-3F90-466B-9C43-56DC05597800}" destId="{2614C8B2-AC68-4581-8DC3-14B31C48F207}" srcOrd="2" destOrd="0" presId="urn:microsoft.com/office/officeart/2005/8/layout/vList2"/>
    <dgm:cxn modelId="{DEEFA2C8-A3E5-43AA-831E-459C8BB35BD8}" type="presParOf" srcId="{0509AA76-3F90-466B-9C43-56DC05597800}" destId="{385D7FBE-61EC-4873-9B9B-A46A5C580108}" srcOrd="3" destOrd="0" presId="urn:microsoft.com/office/officeart/2005/8/layout/vList2"/>
    <dgm:cxn modelId="{1EE01C67-6A93-424C-A730-7C8158A5545D}" type="presParOf" srcId="{0509AA76-3F90-466B-9C43-56DC05597800}" destId="{A1C78241-F182-4060-8FAE-DB5639FD8ABC}" srcOrd="4" destOrd="0" presId="urn:microsoft.com/office/officeart/2005/8/layout/vList2"/>
    <dgm:cxn modelId="{71FD9A9C-972F-4C7E-A827-DF37A4517A22}" type="presParOf" srcId="{0509AA76-3F90-466B-9C43-56DC05597800}" destId="{73188316-71D0-41F8-B4BC-1C68079A41A3}" srcOrd="5" destOrd="0" presId="urn:microsoft.com/office/officeart/2005/8/layout/vList2"/>
    <dgm:cxn modelId="{7E7D9905-F822-4976-8307-306BC89AB042}" type="presParOf" srcId="{0509AA76-3F90-466B-9C43-56DC05597800}" destId="{3A313112-489E-454C-8B2A-5E0472FAB933}" srcOrd="6" destOrd="0" presId="urn:microsoft.com/office/officeart/2005/8/layout/vList2"/>
    <dgm:cxn modelId="{FA28E0BB-E47B-4462-8AFC-BB5483605CC8}" type="presParOf" srcId="{0509AA76-3F90-466B-9C43-56DC05597800}" destId="{26A247F5-A16E-4897-92AF-31090D0B8B3E}" srcOrd="7" destOrd="0" presId="urn:microsoft.com/office/officeart/2005/8/layout/vList2"/>
    <dgm:cxn modelId="{0C13780F-9554-4EA3-A89C-ADB0CE39044B}" type="presParOf" srcId="{0509AA76-3F90-466B-9C43-56DC05597800}" destId="{53D892B0-B827-478F-85E6-1E61ED083A7F}" srcOrd="8" destOrd="0" presId="urn:microsoft.com/office/officeart/2005/8/layout/vList2"/>
    <dgm:cxn modelId="{F3F9FC1D-3F17-42CB-AC7E-4332A530C698}" type="presParOf" srcId="{0509AA76-3F90-466B-9C43-56DC05597800}" destId="{F96BE549-AABC-4466-976C-0BB5C953410C}" srcOrd="9" destOrd="0" presId="urn:microsoft.com/office/officeart/2005/8/layout/vList2"/>
    <dgm:cxn modelId="{C634927D-E9CD-4CCB-8023-28A4EB9E3856}" type="presParOf" srcId="{0509AA76-3F90-466B-9C43-56DC05597800}" destId="{256DEC84-5277-40BB-8723-ED9DA0E63AAE}"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951B154E-5B99-45D1-8828-89A4CEBA9C8D}" type="doc">
      <dgm:prSet loTypeId="urn:microsoft.com/office/officeart/2005/8/layout/vList2" loCatId="list" qsTypeId="urn:microsoft.com/office/officeart/2005/8/quickstyle/simple1" qsCatId="simple" csTypeId="urn:microsoft.com/office/officeart/2005/8/colors/colorful5" csCatId="colorful" phldr="1"/>
      <dgm:spPr/>
      <dgm:t>
        <a:bodyPr/>
        <a:lstStyle/>
        <a:p>
          <a:endParaRPr lang="en-US"/>
        </a:p>
      </dgm:t>
    </dgm:pt>
    <dgm:pt modelId="{A3FD9966-630E-444D-9A7B-72ED1924BDB0}">
      <dgm:prSet/>
      <dgm:spPr/>
      <dgm:t>
        <a:bodyPr/>
        <a:lstStyle/>
        <a:p>
          <a:r>
            <a:rPr lang="en-US"/>
            <a:t>These are mechanisms/ways employed to achieve integration between two or more systems depending on the use case at hand.</a:t>
          </a:r>
        </a:p>
      </dgm:t>
    </dgm:pt>
    <dgm:pt modelId="{E57C0E52-2E5F-4FF4-92A3-B0A80B07950F}" type="parTrans" cxnId="{725FB20A-9A14-4A89-8DA2-844713942BFD}">
      <dgm:prSet/>
      <dgm:spPr/>
      <dgm:t>
        <a:bodyPr/>
        <a:lstStyle/>
        <a:p>
          <a:endParaRPr lang="en-US"/>
        </a:p>
      </dgm:t>
    </dgm:pt>
    <dgm:pt modelId="{FBEAB827-77C1-489E-9E43-B598E66483CA}" type="sibTrans" cxnId="{725FB20A-9A14-4A89-8DA2-844713942BFD}">
      <dgm:prSet/>
      <dgm:spPr/>
      <dgm:t>
        <a:bodyPr/>
        <a:lstStyle/>
        <a:p>
          <a:endParaRPr lang="en-US"/>
        </a:p>
      </dgm:t>
    </dgm:pt>
    <dgm:pt modelId="{90356A3D-0753-428E-A46A-E4B6DAE515B5}">
      <dgm:prSet/>
      <dgm:spPr/>
      <dgm:t>
        <a:bodyPr/>
        <a:lstStyle/>
        <a:p>
          <a:r>
            <a:rPr lang="en-US"/>
            <a:t>In the course, we will cover the following strategies:</a:t>
          </a:r>
        </a:p>
      </dgm:t>
    </dgm:pt>
    <dgm:pt modelId="{8F305BD9-A4AD-47F7-8E99-3E8404ADE9E2}" type="parTrans" cxnId="{908B4CE9-1152-48DB-8DB3-9E5A3BC325CA}">
      <dgm:prSet/>
      <dgm:spPr/>
      <dgm:t>
        <a:bodyPr/>
        <a:lstStyle/>
        <a:p>
          <a:endParaRPr lang="en-US"/>
        </a:p>
      </dgm:t>
    </dgm:pt>
    <dgm:pt modelId="{DBDFE685-3921-4B9A-9EA8-FE798FC4780C}" type="sibTrans" cxnId="{908B4CE9-1152-48DB-8DB3-9E5A3BC325CA}">
      <dgm:prSet/>
      <dgm:spPr/>
      <dgm:t>
        <a:bodyPr/>
        <a:lstStyle/>
        <a:p>
          <a:endParaRPr lang="en-US"/>
        </a:p>
      </dgm:t>
    </dgm:pt>
    <dgm:pt modelId="{BAC99F23-DE78-4CED-8C82-E36129B21DA5}">
      <dgm:prSet/>
      <dgm:spPr/>
      <dgm:t>
        <a:bodyPr/>
        <a:lstStyle/>
        <a:p>
          <a:r>
            <a:rPr lang="en-US"/>
            <a:t>Shared database</a:t>
          </a:r>
        </a:p>
      </dgm:t>
    </dgm:pt>
    <dgm:pt modelId="{586C1002-19B4-4393-9694-3850B7B3CC69}" type="parTrans" cxnId="{C12A9859-319F-49CA-AEF9-E70BAE4D2B5E}">
      <dgm:prSet/>
      <dgm:spPr/>
      <dgm:t>
        <a:bodyPr/>
        <a:lstStyle/>
        <a:p>
          <a:endParaRPr lang="en-US"/>
        </a:p>
      </dgm:t>
    </dgm:pt>
    <dgm:pt modelId="{8E3C6C0F-114A-485B-8239-56606DBFE599}" type="sibTrans" cxnId="{C12A9859-319F-49CA-AEF9-E70BAE4D2B5E}">
      <dgm:prSet/>
      <dgm:spPr/>
      <dgm:t>
        <a:bodyPr/>
        <a:lstStyle/>
        <a:p>
          <a:endParaRPr lang="en-US"/>
        </a:p>
      </dgm:t>
    </dgm:pt>
    <dgm:pt modelId="{93F74E8F-BFCC-4A56-8867-0A81876642A4}">
      <dgm:prSet/>
      <dgm:spPr/>
      <dgm:t>
        <a:bodyPr/>
        <a:lstStyle/>
        <a:p>
          <a:r>
            <a:rPr lang="en-US"/>
            <a:t>Web-services</a:t>
          </a:r>
        </a:p>
      </dgm:t>
    </dgm:pt>
    <dgm:pt modelId="{424637B6-373C-4F6A-A2BE-897A1DF42A62}" type="parTrans" cxnId="{8F6D320C-F442-4603-8BD0-D7E2760323B3}">
      <dgm:prSet/>
      <dgm:spPr/>
      <dgm:t>
        <a:bodyPr/>
        <a:lstStyle/>
        <a:p>
          <a:endParaRPr lang="en-US"/>
        </a:p>
      </dgm:t>
    </dgm:pt>
    <dgm:pt modelId="{7604D99E-26D1-4463-A7E9-5DE9BC14949E}" type="sibTrans" cxnId="{8F6D320C-F442-4603-8BD0-D7E2760323B3}">
      <dgm:prSet/>
      <dgm:spPr/>
      <dgm:t>
        <a:bodyPr/>
        <a:lstStyle/>
        <a:p>
          <a:endParaRPr lang="en-US"/>
        </a:p>
      </dgm:t>
    </dgm:pt>
    <dgm:pt modelId="{6106EB19-C809-4C13-AEA0-703D077EF8F2}">
      <dgm:prSet/>
      <dgm:spPr/>
      <dgm:t>
        <a:bodyPr/>
        <a:lstStyle/>
        <a:p>
          <a:r>
            <a:rPr lang="en-US"/>
            <a:t>Message queues </a:t>
          </a:r>
        </a:p>
      </dgm:t>
    </dgm:pt>
    <dgm:pt modelId="{BAB7F220-4154-4917-A1AE-04E0663511B1}" type="parTrans" cxnId="{2AAB2E7F-38A3-4F4A-9D2C-BBC9A68C3074}">
      <dgm:prSet/>
      <dgm:spPr/>
      <dgm:t>
        <a:bodyPr/>
        <a:lstStyle/>
        <a:p>
          <a:endParaRPr lang="en-US"/>
        </a:p>
      </dgm:t>
    </dgm:pt>
    <dgm:pt modelId="{F1C1DBE7-A626-45EA-A4F4-7C3E0BDE8EBD}" type="sibTrans" cxnId="{2AAB2E7F-38A3-4F4A-9D2C-BBC9A68C3074}">
      <dgm:prSet/>
      <dgm:spPr/>
      <dgm:t>
        <a:bodyPr/>
        <a:lstStyle/>
        <a:p>
          <a:endParaRPr lang="en-US"/>
        </a:p>
      </dgm:t>
    </dgm:pt>
    <dgm:pt modelId="{5842EF19-B1A8-45B4-8DE1-E04B2026CF76}">
      <dgm:prSet/>
      <dgm:spPr/>
      <dgm:t>
        <a:bodyPr/>
        <a:lstStyle/>
        <a:p>
          <a:r>
            <a:rPr lang="en-US" dirty="0"/>
            <a:t>Client Library API</a:t>
          </a:r>
        </a:p>
      </dgm:t>
    </dgm:pt>
    <dgm:pt modelId="{69567724-1A35-4732-8DD5-1B94FB1BFCEE}" type="parTrans" cxnId="{499343F6-BD05-4A77-BBDC-E0D137DD2B01}">
      <dgm:prSet/>
      <dgm:spPr/>
      <dgm:t>
        <a:bodyPr/>
        <a:lstStyle/>
        <a:p>
          <a:endParaRPr lang="en-US"/>
        </a:p>
      </dgm:t>
    </dgm:pt>
    <dgm:pt modelId="{C4DDA513-BBFA-461F-BCF9-E1974523CDD2}" type="sibTrans" cxnId="{499343F6-BD05-4A77-BBDC-E0D137DD2B01}">
      <dgm:prSet/>
      <dgm:spPr/>
      <dgm:t>
        <a:bodyPr/>
        <a:lstStyle/>
        <a:p>
          <a:endParaRPr lang="en-US"/>
        </a:p>
      </dgm:t>
    </dgm:pt>
    <dgm:pt modelId="{D61694D4-2CDB-48D7-9D13-94F72BFD81F0}" type="pres">
      <dgm:prSet presAssocID="{951B154E-5B99-45D1-8828-89A4CEBA9C8D}" presName="linear" presStyleCnt="0">
        <dgm:presLayoutVars>
          <dgm:animLvl val="lvl"/>
          <dgm:resizeHandles val="exact"/>
        </dgm:presLayoutVars>
      </dgm:prSet>
      <dgm:spPr/>
    </dgm:pt>
    <dgm:pt modelId="{1BEBD13B-40EA-4CA2-AB37-2F7A255C1BDA}" type="pres">
      <dgm:prSet presAssocID="{A3FD9966-630E-444D-9A7B-72ED1924BDB0}" presName="parentText" presStyleLbl="node1" presStyleIdx="0" presStyleCnt="2">
        <dgm:presLayoutVars>
          <dgm:chMax val="0"/>
          <dgm:bulletEnabled val="1"/>
        </dgm:presLayoutVars>
      </dgm:prSet>
      <dgm:spPr/>
    </dgm:pt>
    <dgm:pt modelId="{86D153F9-7D00-40BC-AB57-F56C9C1D50CF}" type="pres">
      <dgm:prSet presAssocID="{FBEAB827-77C1-489E-9E43-B598E66483CA}" presName="spacer" presStyleCnt="0"/>
      <dgm:spPr/>
    </dgm:pt>
    <dgm:pt modelId="{5D695AAE-E0C4-4187-BCA3-42ABD049931E}" type="pres">
      <dgm:prSet presAssocID="{90356A3D-0753-428E-A46A-E4B6DAE515B5}" presName="parentText" presStyleLbl="node1" presStyleIdx="1" presStyleCnt="2">
        <dgm:presLayoutVars>
          <dgm:chMax val="0"/>
          <dgm:bulletEnabled val="1"/>
        </dgm:presLayoutVars>
      </dgm:prSet>
      <dgm:spPr/>
    </dgm:pt>
    <dgm:pt modelId="{6252AEC3-603C-4796-96FA-2CCEDE15A19F}" type="pres">
      <dgm:prSet presAssocID="{90356A3D-0753-428E-A46A-E4B6DAE515B5}" presName="childText" presStyleLbl="revTx" presStyleIdx="0" presStyleCnt="1">
        <dgm:presLayoutVars>
          <dgm:bulletEnabled val="1"/>
        </dgm:presLayoutVars>
      </dgm:prSet>
      <dgm:spPr/>
    </dgm:pt>
  </dgm:ptLst>
  <dgm:cxnLst>
    <dgm:cxn modelId="{725FB20A-9A14-4A89-8DA2-844713942BFD}" srcId="{951B154E-5B99-45D1-8828-89A4CEBA9C8D}" destId="{A3FD9966-630E-444D-9A7B-72ED1924BDB0}" srcOrd="0" destOrd="0" parTransId="{E57C0E52-2E5F-4FF4-92A3-B0A80B07950F}" sibTransId="{FBEAB827-77C1-489E-9E43-B598E66483CA}"/>
    <dgm:cxn modelId="{8F6D320C-F442-4603-8BD0-D7E2760323B3}" srcId="{90356A3D-0753-428E-A46A-E4B6DAE515B5}" destId="{93F74E8F-BFCC-4A56-8867-0A81876642A4}" srcOrd="1" destOrd="0" parTransId="{424637B6-373C-4F6A-A2BE-897A1DF42A62}" sibTransId="{7604D99E-26D1-4463-A7E9-5DE9BC14949E}"/>
    <dgm:cxn modelId="{A032BC1D-F076-4785-9F1F-7E40A72AF29A}" type="presOf" srcId="{A3FD9966-630E-444D-9A7B-72ED1924BDB0}" destId="{1BEBD13B-40EA-4CA2-AB37-2F7A255C1BDA}" srcOrd="0" destOrd="0" presId="urn:microsoft.com/office/officeart/2005/8/layout/vList2"/>
    <dgm:cxn modelId="{F7FB504A-A8E1-4BF4-9E0B-FA2A5288B0A3}" type="presOf" srcId="{951B154E-5B99-45D1-8828-89A4CEBA9C8D}" destId="{D61694D4-2CDB-48D7-9D13-94F72BFD81F0}" srcOrd="0" destOrd="0" presId="urn:microsoft.com/office/officeart/2005/8/layout/vList2"/>
    <dgm:cxn modelId="{E6168E6C-A05C-4C42-9160-E806A02E4B8B}" type="presOf" srcId="{5842EF19-B1A8-45B4-8DE1-E04B2026CF76}" destId="{6252AEC3-603C-4796-96FA-2CCEDE15A19F}" srcOrd="0" destOrd="3" presId="urn:microsoft.com/office/officeart/2005/8/layout/vList2"/>
    <dgm:cxn modelId="{C12A9859-319F-49CA-AEF9-E70BAE4D2B5E}" srcId="{90356A3D-0753-428E-A46A-E4B6DAE515B5}" destId="{BAC99F23-DE78-4CED-8C82-E36129B21DA5}" srcOrd="0" destOrd="0" parTransId="{586C1002-19B4-4393-9694-3850B7B3CC69}" sibTransId="{8E3C6C0F-114A-485B-8239-56606DBFE599}"/>
    <dgm:cxn modelId="{2AAB2E7F-38A3-4F4A-9D2C-BBC9A68C3074}" srcId="{90356A3D-0753-428E-A46A-E4B6DAE515B5}" destId="{6106EB19-C809-4C13-AEA0-703D077EF8F2}" srcOrd="2" destOrd="0" parTransId="{BAB7F220-4154-4917-A1AE-04E0663511B1}" sibTransId="{F1C1DBE7-A626-45EA-A4F4-7C3E0BDE8EBD}"/>
    <dgm:cxn modelId="{AB4BFD9D-6D99-4FC9-91C6-2E43B0D9ED6A}" type="presOf" srcId="{6106EB19-C809-4C13-AEA0-703D077EF8F2}" destId="{6252AEC3-603C-4796-96FA-2CCEDE15A19F}" srcOrd="0" destOrd="2" presId="urn:microsoft.com/office/officeart/2005/8/layout/vList2"/>
    <dgm:cxn modelId="{BE2FD6C5-271C-4AF0-9764-36643458EF79}" type="presOf" srcId="{90356A3D-0753-428E-A46A-E4B6DAE515B5}" destId="{5D695AAE-E0C4-4187-BCA3-42ABD049931E}" srcOrd="0" destOrd="0" presId="urn:microsoft.com/office/officeart/2005/8/layout/vList2"/>
    <dgm:cxn modelId="{A2800EE7-C469-486D-B284-F620D2FB06D1}" type="presOf" srcId="{93F74E8F-BFCC-4A56-8867-0A81876642A4}" destId="{6252AEC3-603C-4796-96FA-2CCEDE15A19F}" srcOrd="0" destOrd="1" presId="urn:microsoft.com/office/officeart/2005/8/layout/vList2"/>
    <dgm:cxn modelId="{908B4CE9-1152-48DB-8DB3-9E5A3BC325CA}" srcId="{951B154E-5B99-45D1-8828-89A4CEBA9C8D}" destId="{90356A3D-0753-428E-A46A-E4B6DAE515B5}" srcOrd="1" destOrd="0" parTransId="{8F305BD9-A4AD-47F7-8E99-3E8404ADE9E2}" sibTransId="{DBDFE685-3921-4B9A-9EA8-FE798FC4780C}"/>
    <dgm:cxn modelId="{499343F6-BD05-4A77-BBDC-E0D137DD2B01}" srcId="{90356A3D-0753-428E-A46A-E4B6DAE515B5}" destId="{5842EF19-B1A8-45B4-8DE1-E04B2026CF76}" srcOrd="3" destOrd="0" parTransId="{69567724-1A35-4732-8DD5-1B94FB1BFCEE}" sibTransId="{C4DDA513-BBFA-461F-BCF9-E1974523CDD2}"/>
    <dgm:cxn modelId="{1EB780FE-D755-458C-AE8E-0745335FB396}" type="presOf" srcId="{BAC99F23-DE78-4CED-8C82-E36129B21DA5}" destId="{6252AEC3-603C-4796-96FA-2CCEDE15A19F}" srcOrd="0" destOrd="0" presId="urn:microsoft.com/office/officeart/2005/8/layout/vList2"/>
    <dgm:cxn modelId="{62744126-E1EB-4964-8D24-B663706C883F}" type="presParOf" srcId="{D61694D4-2CDB-48D7-9D13-94F72BFD81F0}" destId="{1BEBD13B-40EA-4CA2-AB37-2F7A255C1BDA}" srcOrd="0" destOrd="0" presId="urn:microsoft.com/office/officeart/2005/8/layout/vList2"/>
    <dgm:cxn modelId="{0FC7F00E-28E8-44F9-BA19-86A9322B20F5}" type="presParOf" srcId="{D61694D4-2CDB-48D7-9D13-94F72BFD81F0}" destId="{86D153F9-7D00-40BC-AB57-F56C9C1D50CF}" srcOrd="1" destOrd="0" presId="urn:microsoft.com/office/officeart/2005/8/layout/vList2"/>
    <dgm:cxn modelId="{6DE75271-03C6-4AB2-8D29-6AB22E2A4234}" type="presParOf" srcId="{D61694D4-2CDB-48D7-9D13-94F72BFD81F0}" destId="{5D695AAE-E0C4-4187-BCA3-42ABD049931E}" srcOrd="2" destOrd="0" presId="urn:microsoft.com/office/officeart/2005/8/layout/vList2"/>
    <dgm:cxn modelId="{AB7C8380-E5B3-4925-B623-C87D92605A22}" type="presParOf" srcId="{D61694D4-2CDB-48D7-9D13-94F72BFD81F0}" destId="{6252AEC3-603C-4796-96FA-2CCEDE15A19F}" srcOrd="3"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F6BB98F9-8C04-43EF-83C2-0005AFECD887}" type="doc">
      <dgm:prSet loTypeId="urn:microsoft.com/office/officeart/2005/8/layout/vList2" loCatId="list" qsTypeId="urn:microsoft.com/office/officeart/2005/8/quickstyle/simple1" qsCatId="simple" csTypeId="urn:microsoft.com/office/officeart/2005/8/colors/colorful5" csCatId="colorful"/>
      <dgm:spPr/>
      <dgm:t>
        <a:bodyPr/>
        <a:lstStyle/>
        <a:p>
          <a:endParaRPr lang="en-US"/>
        </a:p>
      </dgm:t>
    </dgm:pt>
    <dgm:pt modelId="{421E7F81-AA4B-4F7F-A97B-9224E8F9AFB7}">
      <dgm:prSet/>
      <dgm:spPr/>
      <dgm:t>
        <a:bodyPr/>
        <a:lstStyle/>
        <a:p>
          <a:r>
            <a:rPr lang="en-US"/>
            <a:t>This method is still predominantly used in industry. </a:t>
          </a:r>
        </a:p>
      </dgm:t>
    </dgm:pt>
    <dgm:pt modelId="{293D6EA8-527D-4A91-84A8-F3F07CF3BAF5}" type="parTrans" cxnId="{04B7EE05-03A5-4EB9-8279-D9B73275136C}">
      <dgm:prSet/>
      <dgm:spPr/>
      <dgm:t>
        <a:bodyPr/>
        <a:lstStyle/>
        <a:p>
          <a:endParaRPr lang="en-US"/>
        </a:p>
      </dgm:t>
    </dgm:pt>
    <dgm:pt modelId="{357DD1B4-F422-43E2-A190-19E04FA9F21C}" type="sibTrans" cxnId="{04B7EE05-03A5-4EB9-8279-D9B73275136C}">
      <dgm:prSet/>
      <dgm:spPr/>
      <dgm:t>
        <a:bodyPr/>
        <a:lstStyle/>
        <a:p>
          <a:endParaRPr lang="en-US"/>
        </a:p>
      </dgm:t>
    </dgm:pt>
    <dgm:pt modelId="{2DB1CF69-503F-4E7B-8608-72BDCE8C29C3}">
      <dgm:prSet/>
      <dgm:spPr/>
      <dgm:t>
        <a:bodyPr/>
        <a:lstStyle/>
        <a:p>
          <a:r>
            <a:rPr lang="en-US"/>
            <a:t>However, it goes against best practices and Layering, why?</a:t>
          </a:r>
        </a:p>
      </dgm:t>
    </dgm:pt>
    <dgm:pt modelId="{8C3B3BE5-B77D-4EA5-B5AB-F7DF5DD67109}" type="parTrans" cxnId="{579A1BF9-B3F9-4441-B96D-A8DA57DF5551}">
      <dgm:prSet/>
      <dgm:spPr/>
      <dgm:t>
        <a:bodyPr/>
        <a:lstStyle/>
        <a:p>
          <a:endParaRPr lang="en-US"/>
        </a:p>
      </dgm:t>
    </dgm:pt>
    <dgm:pt modelId="{7993B3D5-6195-4C63-B475-011F51F087C4}" type="sibTrans" cxnId="{579A1BF9-B3F9-4441-B96D-A8DA57DF5551}">
      <dgm:prSet/>
      <dgm:spPr/>
      <dgm:t>
        <a:bodyPr/>
        <a:lstStyle/>
        <a:p>
          <a:endParaRPr lang="en-US"/>
        </a:p>
      </dgm:t>
    </dgm:pt>
    <dgm:pt modelId="{CECB9037-E701-469B-847D-FB2C011A2E11}" type="pres">
      <dgm:prSet presAssocID="{F6BB98F9-8C04-43EF-83C2-0005AFECD887}" presName="linear" presStyleCnt="0">
        <dgm:presLayoutVars>
          <dgm:animLvl val="lvl"/>
          <dgm:resizeHandles val="exact"/>
        </dgm:presLayoutVars>
      </dgm:prSet>
      <dgm:spPr/>
    </dgm:pt>
    <dgm:pt modelId="{6F857E88-3ED9-4065-8180-CA5276C8D4B3}" type="pres">
      <dgm:prSet presAssocID="{421E7F81-AA4B-4F7F-A97B-9224E8F9AFB7}" presName="parentText" presStyleLbl="node1" presStyleIdx="0" presStyleCnt="2">
        <dgm:presLayoutVars>
          <dgm:chMax val="0"/>
          <dgm:bulletEnabled val="1"/>
        </dgm:presLayoutVars>
      </dgm:prSet>
      <dgm:spPr/>
    </dgm:pt>
    <dgm:pt modelId="{98F1A082-6EAC-4FCC-96F1-0EE3A3EFEDF8}" type="pres">
      <dgm:prSet presAssocID="{357DD1B4-F422-43E2-A190-19E04FA9F21C}" presName="spacer" presStyleCnt="0"/>
      <dgm:spPr/>
    </dgm:pt>
    <dgm:pt modelId="{6996E2A3-18D9-4035-8991-7E752EBFB7D6}" type="pres">
      <dgm:prSet presAssocID="{2DB1CF69-503F-4E7B-8608-72BDCE8C29C3}" presName="parentText" presStyleLbl="node1" presStyleIdx="1" presStyleCnt="2">
        <dgm:presLayoutVars>
          <dgm:chMax val="0"/>
          <dgm:bulletEnabled val="1"/>
        </dgm:presLayoutVars>
      </dgm:prSet>
      <dgm:spPr/>
    </dgm:pt>
  </dgm:ptLst>
  <dgm:cxnLst>
    <dgm:cxn modelId="{04B7EE05-03A5-4EB9-8279-D9B73275136C}" srcId="{F6BB98F9-8C04-43EF-83C2-0005AFECD887}" destId="{421E7F81-AA4B-4F7F-A97B-9224E8F9AFB7}" srcOrd="0" destOrd="0" parTransId="{293D6EA8-527D-4A91-84A8-F3F07CF3BAF5}" sibTransId="{357DD1B4-F422-43E2-A190-19E04FA9F21C}"/>
    <dgm:cxn modelId="{DA877E18-D344-42A6-BB82-1A14BC4951A1}" type="presOf" srcId="{421E7F81-AA4B-4F7F-A97B-9224E8F9AFB7}" destId="{6F857E88-3ED9-4065-8180-CA5276C8D4B3}" srcOrd="0" destOrd="0" presId="urn:microsoft.com/office/officeart/2005/8/layout/vList2"/>
    <dgm:cxn modelId="{C4AAE966-E008-4E1E-BF01-B9097428620D}" type="presOf" srcId="{F6BB98F9-8C04-43EF-83C2-0005AFECD887}" destId="{CECB9037-E701-469B-847D-FB2C011A2E11}" srcOrd="0" destOrd="0" presId="urn:microsoft.com/office/officeart/2005/8/layout/vList2"/>
    <dgm:cxn modelId="{6C0957EF-0C78-485B-AF2F-0961B3FC790A}" type="presOf" srcId="{2DB1CF69-503F-4E7B-8608-72BDCE8C29C3}" destId="{6996E2A3-18D9-4035-8991-7E752EBFB7D6}" srcOrd="0" destOrd="0" presId="urn:microsoft.com/office/officeart/2005/8/layout/vList2"/>
    <dgm:cxn modelId="{579A1BF9-B3F9-4441-B96D-A8DA57DF5551}" srcId="{F6BB98F9-8C04-43EF-83C2-0005AFECD887}" destId="{2DB1CF69-503F-4E7B-8608-72BDCE8C29C3}" srcOrd="1" destOrd="0" parTransId="{8C3B3BE5-B77D-4EA5-B5AB-F7DF5DD67109}" sibTransId="{7993B3D5-6195-4C63-B475-011F51F087C4}"/>
    <dgm:cxn modelId="{C42605D7-230B-4877-89F5-7E6BADFF93DE}" type="presParOf" srcId="{CECB9037-E701-469B-847D-FB2C011A2E11}" destId="{6F857E88-3ED9-4065-8180-CA5276C8D4B3}" srcOrd="0" destOrd="0" presId="urn:microsoft.com/office/officeart/2005/8/layout/vList2"/>
    <dgm:cxn modelId="{3238BD37-C7F6-4333-97D5-4DDD87AE088E}" type="presParOf" srcId="{CECB9037-E701-469B-847D-FB2C011A2E11}" destId="{98F1A082-6EAC-4FCC-96F1-0EE3A3EFEDF8}" srcOrd="1" destOrd="0" presId="urn:microsoft.com/office/officeart/2005/8/layout/vList2"/>
    <dgm:cxn modelId="{05798F73-1845-4160-AEB0-C2F9875C69CE}" type="presParOf" srcId="{CECB9037-E701-469B-847D-FB2C011A2E11}" destId="{6996E2A3-18D9-4035-8991-7E752EBFB7D6}" srcOrd="2"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63EA435D-4F73-4947-953C-7691B0BD9924}" type="doc">
      <dgm:prSet loTypeId="urn:microsoft.com/office/officeart/2005/8/layout/vList5" loCatId="list" qsTypeId="urn:microsoft.com/office/officeart/2005/8/quickstyle/simple1" qsCatId="simple" csTypeId="urn:microsoft.com/office/officeart/2005/8/colors/colorful1" csCatId="colorful" phldr="1"/>
      <dgm:spPr/>
      <dgm:t>
        <a:bodyPr/>
        <a:lstStyle/>
        <a:p>
          <a:endParaRPr lang="en-US"/>
        </a:p>
      </dgm:t>
    </dgm:pt>
    <dgm:pt modelId="{EE7754F3-A7B9-4349-A41A-02E4228A9268}">
      <dgm:prSet/>
      <dgm:spPr/>
      <dgm:t>
        <a:bodyPr/>
        <a:lstStyle/>
        <a:p>
          <a:r>
            <a:rPr lang="en-US"/>
            <a:t>REpresentational State Transfer</a:t>
          </a:r>
        </a:p>
      </dgm:t>
    </dgm:pt>
    <dgm:pt modelId="{A4B9DE46-0354-466E-A8BC-04A3BFF7CA90}" type="parTrans" cxnId="{E0BC34FF-719E-465A-8D4C-99EE2D898365}">
      <dgm:prSet/>
      <dgm:spPr/>
      <dgm:t>
        <a:bodyPr/>
        <a:lstStyle/>
        <a:p>
          <a:endParaRPr lang="en-US"/>
        </a:p>
      </dgm:t>
    </dgm:pt>
    <dgm:pt modelId="{94284197-7C10-4DBF-A45E-E1F40DC4D844}" type="sibTrans" cxnId="{E0BC34FF-719E-465A-8D4C-99EE2D898365}">
      <dgm:prSet/>
      <dgm:spPr/>
      <dgm:t>
        <a:bodyPr/>
        <a:lstStyle/>
        <a:p>
          <a:endParaRPr lang="en-US"/>
        </a:p>
      </dgm:t>
    </dgm:pt>
    <dgm:pt modelId="{7F4FE621-44CF-4E6A-B1A5-07210FE8C8AC}">
      <dgm:prSet/>
      <dgm:spPr/>
      <dgm:t>
        <a:bodyPr/>
        <a:lstStyle/>
        <a:p>
          <a:r>
            <a:rPr lang="en-US"/>
            <a:t>Server sends state/values of a requested object to the client.</a:t>
          </a:r>
        </a:p>
      </dgm:t>
    </dgm:pt>
    <dgm:pt modelId="{63488B16-9A82-4046-9184-9778D802BD0A}" type="parTrans" cxnId="{3322C552-F464-4E5A-9110-76FBE1541931}">
      <dgm:prSet/>
      <dgm:spPr/>
      <dgm:t>
        <a:bodyPr/>
        <a:lstStyle/>
        <a:p>
          <a:endParaRPr lang="en-US"/>
        </a:p>
      </dgm:t>
    </dgm:pt>
    <dgm:pt modelId="{FB16B051-0660-443E-BB06-13428BD49458}" type="sibTrans" cxnId="{3322C552-F464-4E5A-9110-76FBE1541931}">
      <dgm:prSet/>
      <dgm:spPr/>
      <dgm:t>
        <a:bodyPr/>
        <a:lstStyle/>
        <a:p>
          <a:endParaRPr lang="en-US"/>
        </a:p>
      </dgm:t>
    </dgm:pt>
    <dgm:pt modelId="{027B123E-2393-4FE6-B6D4-7A49032A08D7}">
      <dgm:prSet/>
      <dgm:spPr/>
      <dgm:t>
        <a:bodyPr/>
        <a:lstStyle/>
        <a:p>
          <a:r>
            <a:rPr lang="en-US"/>
            <a:t>Uses underlying architecture for the web. </a:t>
          </a:r>
        </a:p>
      </dgm:t>
    </dgm:pt>
    <dgm:pt modelId="{B8C6585B-2E90-4C30-ACA0-786922773FB6}" type="parTrans" cxnId="{89DED92E-D55F-412F-84FF-96A092CAC369}">
      <dgm:prSet/>
      <dgm:spPr/>
      <dgm:t>
        <a:bodyPr/>
        <a:lstStyle/>
        <a:p>
          <a:endParaRPr lang="en-US"/>
        </a:p>
      </dgm:t>
    </dgm:pt>
    <dgm:pt modelId="{3B0DBEFB-BB42-4360-AED6-C53ADC745A0B}" type="sibTrans" cxnId="{89DED92E-D55F-412F-84FF-96A092CAC369}">
      <dgm:prSet/>
      <dgm:spPr/>
      <dgm:t>
        <a:bodyPr/>
        <a:lstStyle/>
        <a:p>
          <a:endParaRPr lang="en-US"/>
        </a:p>
      </dgm:t>
    </dgm:pt>
    <dgm:pt modelId="{E6B1C97E-9622-4EB7-AA70-2E60B8F8B462}">
      <dgm:prSet/>
      <dgm:spPr/>
      <dgm:t>
        <a:bodyPr/>
        <a:lstStyle/>
        <a:p>
          <a:r>
            <a:rPr lang="en-US" dirty="0"/>
            <a:t>Following four HTTP methods are commonly used in REST based architecture.</a:t>
          </a:r>
        </a:p>
      </dgm:t>
    </dgm:pt>
    <dgm:pt modelId="{8ACD5B46-2F96-4927-87FE-2B697EDF1B10}" type="parTrans" cxnId="{1B4CA4C7-77C3-4E3C-9B99-2CC8807E7C7E}">
      <dgm:prSet/>
      <dgm:spPr/>
      <dgm:t>
        <a:bodyPr/>
        <a:lstStyle/>
        <a:p>
          <a:endParaRPr lang="en-US"/>
        </a:p>
      </dgm:t>
    </dgm:pt>
    <dgm:pt modelId="{E397A5A5-2E95-44F0-94F6-71C0849E7399}" type="sibTrans" cxnId="{1B4CA4C7-77C3-4E3C-9B99-2CC8807E7C7E}">
      <dgm:prSet/>
      <dgm:spPr/>
      <dgm:t>
        <a:bodyPr/>
        <a:lstStyle/>
        <a:p>
          <a:endParaRPr lang="en-US"/>
        </a:p>
      </dgm:t>
    </dgm:pt>
    <dgm:pt modelId="{F74C5B33-7393-498D-994B-EFED1EDADBEF}">
      <dgm:prSet/>
      <dgm:spPr/>
      <dgm:t>
        <a:bodyPr/>
        <a:lstStyle/>
        <a:p>
          <a:r>
            <a:rPr lang="en-US" b="1"/>
            <a:t>GET</a:t>
          </a:r>
          <a:r>
            <a:rPr lang="en-US"/>
            <a:t> − Provides a read only access to a resource.</a:t>
          </a:r>
        </a:p>
      </dgm:t>
    </dgm:pt>
    <dgm:pt modelId="{1D6F6E8D-FF6A-478E-B252-F6CF8F71A826}" type="parTrans" cxnId="{97161E6A-58BF-4A12-924F-B222220F461E}">
      <dgm:prSet/>
      <dgm:spPr/>
      <dgm:t>
        <a:bodyPr/>
        <a:lstStyle/>
        <a:p>
          <a:endParaRPr lang="en-US"/>
        </a:p>
      </dgm:t>
    </dgm:pt>
    <dgm:pt modelId="{6826EFDF-835D-403F-A6FE-4D1FDC3C9B13}" type="sibTrans" cxnId="{97161E6A-58BF-4A12-924F-B222220F461E}">
      <dgm:prSet/>
      <dgm:spPr/>
      <dgm:t>
        <a:bodyPr/>
        <a:lstStyle/>
        <a:p>
          <a:endParaRPr lang="en-US"/>
        </a:p>
      </dgm:t>
    </dgm:pt>
    <dgm:pt modelId="{0049AA36-4743-480E-BC84-40E0916D2F90}">
      <dgm:prSet/>
      <dgm:spPr/>
      <dgm:t>
        <a:bodyPr/>
        <a:lstStyle/>
        <a:p>
          <a:r>
            <a:rPr lang="en-US" b="1"/>
            <a:t>POST</a:t>
          </a:r>
          <a:r>
            <a:rPr lang="en-US"/>
            <a:t> − Used to create a new resource.</a:t>
          </a:r>
        </a:p>
      </dgm:t>
    </dgm:pt>
    <dgm:pt modelId="{0B8D6827-FE6A-4A05-BA1A-536702298A0A}" type="parTrans" cxnId="{E442D261-EB06-46BD-9596-42EF86C549C0}">
      <dgm:prSet/>
      <dgm:spPr/>
      <dgm:t>
        <a:bodyPr/>
        <a:lstStyle/>
        <a:p>
          <a:endParaRPr lang="en-US"/>
        </a:p>
      </dgm:t>
    </dgm:pt>
    <dgm:pt modelId="{044621D1-F3AF-4C7E-AFDB-3DBFB7B83D60}" type="sibTrans" cxnId="{E442D261-EB06-46BD-9596-42EF86C549C0}">
      <dgm:prSet/>
      <dgm:spPr/>
      <dgm:t>
        <a:bodyPr/>
        <a:lstStyle/>
        <a:p>
          <a:endParaRPr lang="en-US"/>
        </a:p>
      </dgm:t>
    </dgm:pt>
    <dgm:pt modelId="{FD839DE7-7812-4399-BD7D-40227A4A6A24}">
      <dgm:prSet/>
      <dgm:spPr/>
      <dgm:t>
        <a:bodyPr/>
        <a:lstStyle/>
        <a:p>
          <a:r>
            <a:rPr lang="en-US" b="1"/>
            <a:t>DELETE</a:t>
          </a:r>
          <a:r>
            <a:rPr lang="en-US"/>
            <a:t> − Used to remove a resource.</a:t>
          </a:r>
        </a:p>
      </dgm:t>
    </dgm:pt>
    <dgm:pt modelId="{8A9F6B6F-7CEC-49E8-B546-B1AEEF9316A7}" type="parTrans" cxnId="{A0FA5C65-EA56-459F-AABC-026F701480AF}">
      <dgm:prSet/>
      <dgm:spPr/>
      <dgm:t>
        <a:bodyPr/>
        <a:lstStyle/>
        <a:p>
          <a:endParaRPr lang="en-US"/>
        </a:p>
      </dgm:t>
    </dgm:pt>
    <dgm:pt modelId="{494F9CE4-B6F4-436B-B416-2000234E54CB}" type="sibTrans" cxnId="{A0FA5C65-EA56-459F-AABC-026F701480AF}">
      <dgm:prSet/>
      <dgm:spPr/>
      <dgm:t>
        <a:bodyPr/>
        <a:lstStyle/>
        <a:p>
          <a:endParaRPr lang="en-US"/>
        </a:p>
      </dgm:t>
    </dgm:pt>
    <dgm:pt modelId="{5F87E016-7225-4932-A85F-59F1DB221E1F}">
      <dgm:prSet/>
      <dgm:spPr/>
      <dgm:t>
        <a:bodyPr/>
        <a:lstStyle/>
        <a:p>
          <a:r>
            <a:rPr lang="en-US" b="1" dirty="0"/>
            <a:t>PUT</a:t>
          </a:r>
          <a:r>
            <a:rPr lang="en-US" dirty="0"/>
            <a:t> − Used to update a existing resource or create a new resource.</a:t>
          </a:r>
        </a:p>
      </dgm:t>
    </dgm:pt>
    <dgm:pt modelId="{D7305AF4-0186-4D07-B45E-00224546E9FD}" type="parTrans" cxnId="{5A482492-C508-439E-B547-0D538B140CA7}">
      <dgm:prSet/>
      <dgm:spPr/>
      <dgm:t>
        <a:bodyPr/>
        <a:lstStyle/>
        <a:p>
          <a:endParaRPr lang="en-US"/>
        </a:p>
      </dgm:t>
    </dgm:pt>
    <dgm:pt modelId="{93F0FBE6-8395-476C-B707-B8EF46BCED12}" type="sibTrans" cxnId="{5A482492-C508-439E-B547-0D538B140CA7}">
      <dgm:prSet/>
      <dgm:spPr/>
      <dgm:t>
        <a:bodyPr/>
        <a:lstStyle/>
        <a:p>
          <a:endParaRPr lang="en-US"/>
        </a:p>
      </dgm:t>
    </dgm:pt>
    <dgm:pt modelId="{4EF09CA1-4233-4DEB-ABD4-F711CEC25F63}">
      <dgm:prSet/>
      <dgm:spPr/>
      <dgm:t>
        <a:bodyPr/>
        <a:lstStyle/>
        <a:p>
          <a:r>
            <a:rPr lang="en-US" dirty="0"/>
            <a:t>Resources</a:t>
          </a:r>
        </a:p>
      </dgm:t>
    </dgm:pt>
    <dgm:pt modelId="{861A7894-AE5C-485B-A81E-95A6F8EA8149}" type="parTrans" cxnId="{7546FE7E-2D7B-4327-A289-A1F14F7920DE}">
      <dgm:prSet/>
      <dgm:spPr/>
      <dgm:t>
        <a:bodyPr/>
        <a:lstStyle/>
        <a:p>
          <a:endParaRPr lang="en-US"/>
        </a:p>
      </dgm:t>
    </dgm:pt>
    <dgm:pt modelId="{8CC2484F-7593-4501-885C-E45E62CEBD38}" type="sibTrans" cxnId="{7546FE7E-2D7B-4327-A289-A1F14F7920DE}">
      <dgm:prSet/>
      <dgm:spPr/>
      <dgm:t>
        <a:bodyPr/>
        <a:lstStyle/>
        <a:p>
          <a:endParaRPr lang="en-US"/>
        </a:p>
      </dgm:t>
    </dgm:pt>
    <dgm:pt modelId="{48FF8AD8-4753-467A-BD83-A5D826C96E7E}">
      <dgm:prSet/>
      <dgm:spPr/>
      <dgm:t>
        <a:bodyPr/>
        <a:lstStyle/>
        <a:p>
          <a:r>
            <a:rPr lang="en-US" dirty="0">
              <a:hlinkClick xmlns:r="http://schemas.openxmlformats.org/officeDocument/2006/relationships" r:id="rId1"/>
            </a:rPr>
            <a:t>https://www.javatpoint.com/jax-rs-tutorial</a:t>
          </a:r>
          <a:endParaRPr lang="en-US" dirty="0"/>
        </a:p>
      </dgm:t>
    </dgm:pt>
    <dgm:pt modelId="{F618508A-8943-45F2-96CB-62875AF4D2D9}" type="parTrans" cxnId="{51069C36-8B39-4444-8A5D-5251F5BE7A21}">
      <dgm:prSet/>
      <dgm:spPr/>
      <dgm:t>
        <a:bodyPr/>
        <a:lstStyle/>
        <a:p>
          <a:endParaRPr lang="en-US"/>
        </a:p>
      </dgm:t>
    </dgm:pt>
    <dgm:pt modelId="{AE8A2F6A-0F25-44AF-B52F-25FE47D6201B}" type="sibTrans" cxnId="{51069C36-8B39-4444-8A5D-5251F5BE7A21}">
      <dgm:prSet/>
      <dgm:spPr/>
      <dgm:t>
        <a:bodyPr/>
        <a:lstStyle/>
        <a:p>
          <a:endParaRPr lang="en-US"/>
        </a:p>
      </dgm:t>
    </dgm:pt>
    <dgm:pt modelId="{A89A9632-335C-42CD-A5BF-77439EEA7D9D}">
      <dgm:prSet/>
      <dgm:spPr/>
      <dgm:t>
        <a:bodyPr/>
        <a:lstStyle/>
        <a:p>
          <a:r>
            <a:rPr lang="en-US">
              <a:hlinkClick xmlns:r="http://schemas.openxmlformats.org/officeDocument/2006/relationships" r:id="rId2"/>
            </a:rPr>
            <a:t>https://www.youtube.com/watch?v=BuYivu9ZjDw</a:t>
          </a:r>
          <a:endParaRPr lang="en-US" dirty="0"/>
        </a:p>
      </dgm:t>
    </dgm:pt>
    <dgm:pt modelId="{75C2D733-FD9C-42B2-B1A8-61B1B34F1781}" type="parTrans" cxnId="{E171A75F-82F8-407F-9D57-8764C886FB18}">
      <dgm:prSet/>
      <dgm:spPr/>
      <dgm:t>
        <a:bodyPr/>
        <a:lstStyle/>
        <a:p>
          <a:endParaRPr lang="en-US"/>
        </a:p>
      </dgm:t>
    </dgm:pt>
    <dgm:pt modelId="{48BCF068-2F56-49B1-AB3C-A9E6E2E78B9E}" type="sibTrans" cxnId="{E171A75F-82F8-407F-9D57-8764C886FB18}">
      <dgm:prSet/>
      <dgm:spPr/>
      <dgm:t>
        <a:bodyPr/>
        <a:lstStyle/>
        <a:p>
          <a:endParaRPr lang="en-US"/>
        </a:p>
      </dgm:t>
    </dgm:pt>
    <dgm:pt modelId="{09474C2F-4AB6-4DCF-ABB2-2854072E4987}" type="pres">
      <dgm:prSet presAssocID="{63EA435D-4F73-4947-953C-7691B0BD9924}" presName="Name0" presStyleCnt="0">
        <dgm:presLayoutVars>
          <dgm:dir/>
          <dgm:animLvl val="lvl"/>
          <dgm:resizeHandles val="exact"/>
        </dgm:presLayoutVars>
      </dgm:prSet>
      <dgm:spPr/>
    </dgm:pt>
    <dgm:pt modelId="{DC3CC751-A7D2-4222-9CB0-27AF205D5306}" type="pres">
      <dgm:prSet presAssocID="{EE7754F3-A7B9-4349-A41A-02E4228A9268}" presName="linNode" presStyleCnt="0"/>
      <dgm:spPr/>
    </dgm:pt>
    <dgm:pt modelId="{B19718FE-7CB5-4363-AAD0-DE6D7E2B4355}" type="pres">
      <dgm:prSet presAssocID="{EE7754F3-A7B9-4349-A41A-02E4228A9268}" presName="parentText" presStyleLbl="node1" presStyleIdx="0" presStyleCnt="3">
        <dgm:presLayoutVars>
          <dgm:chMax val="1"/>
          <dgm:bulletEnabled val="1"/>
        </dgm:presLayoutVars>
      </dgm:prSet>
      <dgm:spPr/>
    </dgm:pt>
    <dgm:pt modelId="{0DE8BA71-8040-43C0-B5B3-89D24E48F520}" type="pres">
      <dgm:prSet presAssocID="{EE7754F3-A7B9-4349-A41A-02E4228A9268}" presName="descendantText" presStyleLbl="alignAccFollowNode1" presStyleIdx="0" presStyleCnt="3">
        <dgm:presLayoutVars>
          <dgm:bulletEnabled val="1"/>
        </dgm:presLayoutVars>
      </dgm:prSet>
      <dgm:spPr/>
    </dgm:pt>
    <dgm:pt modelId="{49192A7E-1AB3-488E-8E45-388735167363}" type="pres">
      <dgm:prSet presAssocID="{94284197-7C10-4DBF-A45E-E1F40DC4D844}" presName="sp" presStyleCnt="0"/>
      <dgm:spPr/>
    </dgm:pt>
    <dgm:pt modelId="{A5596CD8-D59C-4AB6-BA71-E082F0EC7178}" type="pres">
      <dgm:prSet presAssocID="{E6B1C97E-9622-4EB7-AA70-2E60B8F8B462}" presName="linNode" presStyleCnt="0"/>
      <dgm:spPr/>
    </dgm:pt>
    <dgm:pt modelId="{B7BBCEE3-5E9B-4291-B7BD-C3C977130FBB}" type="pres">
      <dgm:prSet presAssocID="{E6B1C97E-9622-4EB7-AA70-2E60B8F8B462}" presName="parentText" presStyleLbl="node1" presStyleIdx="1" presStyleCnt="3">
        <dgm:presLayoutVars>
          <dgm:chMax val="1"/>
          <dgm:bulletEnabled val="1"/>
        </dgm:presLayoutVars>
      </dgm:prSet>
      <dgm:spPr/>
    </dgm:pt>
    <dgm:pt modelId="{4D780E67-DB66-4DEA-9F2D-91192C95E432}" type="pres">
      <dgm:prSet presAssocID="{E6B1C97E-9622-4EB7-AA70-2E60B8F8B462}" presName="descendantText" presStyleLbl="alignAccFollowNode1" presStyleIdx="1" presStyleCnt="3">
        <dgm:presLayoutVars>
          <dgm:bulletEnabled val="1"/>
        </dgm:presLayoutVars>
      </dgm:prSet>
      <dgm:spPr/>
    </dgm:pt>
    <dgm:pt modelId="{F4E8889C-295B-43BD-970E-341182EB7B10}" type="pres">
      <dgm:prSet presAssocID="{E397A5A5-2E95-44F0-94F6-71C0849E7399}" presName="sp" presStyleCnt="0"/>
      <dgm:spPr/>
    </dgm:pt>
    <dgm:pt modelId="{B2BF4C22-3B9A-4CF3-9F50-42DF11BD7F2C}" type="pres">
      <dgm:prSet presAssocID="{4EF09CA1-4233-4DEB-ABD4-F711CEC25F63}" presName="linNode" presStyleCnt="0"/>
      <dgm:spPr/>
    </dgm:pt>
    <dgm:pt modelId="{1329FB54-C7A8-4901-817D-AAA502F48735}" type="pres">
      <dgm:prSet presAssocID="{4EF09CA1-4233-4DEB-ABD4-F711CEC25F63}" presName="parentText" presStyleLbl="node1" presStyleIdx="2" presStyleCnt="3">
        <dgm:presLayoutVars>
          <dgm:chMax val="1"/>
          <dgm:bulletEnabled val="1"/>
        </dgm:presLayoutVars>
      </dgm:prSet>
      <dgm:spPr/>
    </dgm:pt>
    <dgm:pt modelId="{CF0377E5-2FF0-418C-97A0-47E6BF4A4677}" type="pres">
      <dgm:prSet presAssocID="{4EF09CA1-4233-4DEB-ABD4-F711CEC25F63}" presName="descendantText" presStyleLbl="alignAccFollowNode1" presStyleIdx="2" presStyleCnt="3">
        <dgm:presLayoutVars>
          <dgm:bulletEnabled val="1"/>
        </dgm:presLayoutVars>
      </dgm:prSet>
      <dgm:spPr/>
    </dgm:pt>
  </dgm:ptLst>
  <dgm:cxnLst>
    <dgm:cxn modelId="{17B5C128-7956-48BD-A54F-984FA020D22B}" type="presOf" srcId="{E6B1C97E-9622-4EB7-AA70-2E60B8F8B462}" destId="{B7BBCEE3-5E9B-4291-B7BD-C3C977130FBB}" srcOrd="0" destOrd="0" presId="urn:microsoft.com/office/officeart/2005/8/layout/vList5"/>
    <dgm:cxn modelId="{51194B29-B1FA-4367-AC42-9927F6263968}" type="presOf" srcId="{48FF8AD8-4753-467A-BD83-A5D826C96E7E}" destId="{CF0377E5-2FF0-418C-97A0-47E6BF4A4677}" srcOrd="0" destOrd="0" presId="urn:microsoft.com/office/officeart/2005/8/layout/vList5"/>
    <dgm:cxn modelId="{89DED92E-D55F-412F-84FF-96A092CAC369}" srcId="{EE7754F3-A7B9-4349-A41A-02E4228A9268}" destId="{027B123E-2393-4FE6-B6D4-7A49032A08D7}" srcOrd="1" destOrd="0" parTransId="{B8C6585B-2E90-4C30-ACA0-786922773FB6}" sibTransId="{3B0DBEFB-BB42-4360-AED6-C53ADC745A0B}"/>
    <dgm:cxn modelId="{51069C36-8B39-4444-8A5D-5251F5BE7A21}" srcId="{4EF09CA1-4233-4DEB-ABD4-F711CEC25F63}" destId="{48FF8AD8-4753-467A-BD83-A5D826C96E7E}" srcOrd="0" destOrd="0" parTransId="{F618508A-8943-45F2-96CB-62875AF4D2D9}" sibTransId="{AE8A2F6A-0F25-44AF-B52F-25FE47D6201B}"/>
    <dgm:cxn modelId="{E171A75F-82F8-407F-9D57-8764C886FB18}" srcId="{4EF09CA1-4233-4DEB-ABD4-F711CEC25F63}" destId="{A89A9632-335C-42CD-A5BF-77439EEA7D9D}" srcOrd="1" destOrd="0" parTransId="{75C2D733-FD9C-42B2-B1A8-61B1B34F1781}" sibTransId="{48BCF068-2F56-49B1-AB3C-A9E6E2E78B9E}"/>
    <dgm:cxn modelId="{E442D261-EB06-46BD-9596-42EF86C549C0}" srcId="{E6B1C97E-9622-4EB7-AA70-2E60B8F8B462}" destId="{0049AA36-4743-480E-BC84-40E0916D2F90}" srcOrd="1" destOrd="0" parTransId="{0B8D6827-FE6A-4A05-BA1A-536702298A0A}" sibTransId="{044621D1-F3AF-4C7E-AFDB-3DBFB7B83D60}"/>
    <dgm:cxn modelId="{A0FA5C65-EA56-459F-AABC-026F701480AF}" srcId="{E6B1C97E-9622-4EB7-AA70-2E60B8F8B462}" destId="{FD839DE7-7812-4399-BD7D-40227A4A6A24}" srcOrd="2" destOrd="0" parTransId="{8A9F6B6F-7CEC-49E8-B546-B1AEEF9316A7}" sibTransId="{494F9CE4-B6F4-436B-B416-2000234E54CB}"/>
    <dgm:cxn modelId="{97161E6A-58BF-4A12-924F-B222220F461E}" srcId="{E6B1C97E-9622-4EB7-AA70-2E60B8F8B462}" destId="{F74C5B33-7393-498D-994B-EFED1EDADBEF}" srcOrd="0" destOrd="0" parTransId="{1D6F6E8D-FF6A-478E-B252-F6CF8F71A826}" sibTransId="{6826EFDF-835D-403F-A6FE-4D1FDC3C9B13}"/>
    <dgm:cxn modelId="{CBB07E6E-B014-4FCA-90DD-00EDEA4C09E4}" type="presOf" srcId="{FD839DE7-7812-4399-BD7D-40227A4A6A24}" destId="{4D780E67-DB66-4DEA-9F2D-91192C95E432}" srcOrd="0" destOrd="2" presId="urn:microsoft.com/office/officeart/2005/8/layout/vList5"/>
    <dgm:cxn modelId="{74CC5D6F-DE55-49E9-97CC-ADD502AC9B6C}" type="presOf" srcId="{F74C5B33-7393-498D-994B-EFED1EDADBEF}" destId="{4D780E67-DB66-4DEA-9F2D-91192C95E432}" srcOrd="0" destOrd="0" presId="urn:microsoft.com/office/officeart/2005/8/layout/vList5"/>
    <dgm:cxn modelId="{3322C552-F464-4E5A-9110-76FBE1541931}" srcId="{EE7754F3-A7B9-4349-A41A-02E4228A9268}" destId="{7F4FE621-44CF-4E6A-B1A5-07210FE8C8AC}" srcOrd="0" destOrd="0" parTransId="{63488B16-9A82-4046-9184-9778D802BD0A}" sibTransId="{FB16B051-0660-443E-BB06-13428BD49458}"/>
    <dgm:cxn modelId="{6A6C717D-A928-4A24-863C-ABFB79E914F5}" type="presOf" srcId="{027B123E-2393-4FE6-B6D4-7A49032A08D7}" destId="{0DE8BA71-8040-43C0-B5B3-89D24E48F520}" srcOrd="0" destOrd="1" presId="urn:microsoft.com/office/officeart/2005/8/layout/vList5"/>
    <dgm:cxn modelId="{7546FE7E-2D7B-4327-A289-A1F14F7920DE}" srcId="{63EA435D-4F73-4947-953C-7691B0BD9924}" destId="{4EF09CA1-4233-4DEB-ABD4-F711CEC25F63}" srcOrd="2" destOrd="0" parTransId="{861A7894-AE5C-485B-A81E-95A6F8EA8149}" sibTransId="{8CC2484F-7593-4501-885C-E45E62CEBD38}"/>
    <dgm:cxn modelId="{6B14D289-F616-4D96-A822-723E25644BD2}" type="presOf" srcId="{0049AA36-4743-480E-BC84-40E0916D2F90}" destId="{4D780E67-DB66-4DEA-9F2D-91192C95E432}" srcOrd="0" destOrd="1" presId="urn:microsoft.com/office/officeart/2005/8/layout/vList5"/>
    <dgm:cxn modelId="{5A482492-C508-439E-B547-0D538B140CA7}" srcId="{E6B1C97E-9622-4EB7-AA70-2E60B8F8B462}" destId="{5F87E016-7225-4932-A85F-59F1DB221E1F}" srcOrd="3" destOrd="0" parTransId="{D7305AF4-0186-4D07-B45E-00224546E9FD}" sibTransId="{93F0FBE6-8395-476C-B707-B8EF46BCED12}"/>
    <dgm:cxn modelId="{39113093-BCC0-45AE-9CC0-82AA3C721A48}" type="presOf" srcId="{EE7754F3-A7B9-4349-A41A-02E4228A9268}" destId="{B19718FE-7CB5-4363-AAD0-DE6D7E2B4355}" srcOrd="0" destOrd="0" presId="urn:microsoft.com/office/officeart/2005/8/layout/vList5"/>
    <dgm:cxn modelId="{46B70F9B-4216-4502-99D3-6077B4D99597}" type="presOf" srcId="{4EF09CA1-4233-4DEB-ABD4-F711CEC25F63}" destId="{1329FB54-C7A8-4901-817D-AAA502F48735}" srcOrd="0" destOrd="0" presId="urn:microsoft.com/office/officeart/2005/8/layout/vList5"/>
    <dgm:cxn modelId="{8D0753BE-F765-4ED9-B600-679AFD61B0F7}" type="presOf" srcId="{5F87E016-7225-4932-A85F-59F1DB221E1F}" destId="{4D780E67-DB66-4DEA-9F2D-91192C95E432}" srcOrd="0" destOrd="3" presId="urn:microsoft.com/office/officeart/2005/8/layout/vList5"/>
    <dgm:cxn modelId="{1B4CA4C7-77C3-4E3C-9B99-2CC8807E7C7E}" srcId="{63EA435D-4F73-4947-953C-7691B0BD9924}" destId="{E6B1C97E-9622-4EB7-AA70-2E60B8F8B462}" srcOrd="1" destOrd="0" parTransId="{8ACD5B46-2F96-4927-87FE-2B697EDF1B10}" sibTransId="{E397A5A5-2E95-44F0-94F6-71C0849E7399}"/>
    <dgm:cxn modelId="{666E04CE-B183-4316-9DE4-BBC762610766}" type="presOf" srcId="{A89A9632-335C-42CD-A5BF-77439EEA7D9D}" destId="{CF0377E5-2FF0-418C-97A0-47E6BF4A4677}" srcOrd="0" destOrd="1" presId="urn:microsoft.com/office/officeart/2005/8/layout/vList5"/>
    <dgm:cxn modelId="{72EBC8D2-6A6F-4CCD-94CF-543F8F6477E0}" type="presOf" srcId="{63EA435D-4F73-4947-953C-7691B0BD9924}" destId="{09474C2F-4AB6-4DCF-ABB2-2854072E4987}" srcOrd="0" destOrd="0" presId="urn:microsoft.com/office/officeart/2005/8/layout/vList5"/>
    <dgm:cxn modelId="{8D84D4ED-81A3-4155-9428-0D9EC56ED257}" type="presOf" srcId="{7F4FE621-44CF-4E6A-B1A5-07210FE8C8AC}" destId="{0DE8BA71-8040-43C0-B5B3-89D24E48F520}" srcOrd="0" destOrd="0" presId="urn:microsoft.com/office/officeart/2005/8/layout/vList5"/>
    <dgm:cxn modelId="{E0BC34FF-719E-465A-8D4C-99EE2D898365}" srcId="{63EA435D-4F73-4947-953C-7691B0BD9924}" destId="{EE7754F3-A7B9-4349-A41A-02E4228A9268}" srcOrd="0" destOrd="0" parTransId="{A4B9DE46-0354-466E-A8BC-04A3BFF7CA90}" sibTransId="{94284197-7C10-4DBF-A45E-E1F40DC4D844}"/>
    <dgm:cxn modelId="{098448BC-0C78-40EC-9049-8E16D283D61A}" type="presParOf" srcId="{09474C2F-4AB6-4DCF-ABB2-2854072E4987}" destId="{DC3CC751-A7D2-4222-9CB0-27AF205D5306}" srcOrd="0" destOrd="0" presId="urn:microsoft.com/office/officeart/2005/8/layout/vList5"/>
    <dgm:cxn modelId="{4D3C6A3F-4AD8-42FD-A5F8-6540017F3181}" type="presParOf" srcId="{DC3CC751-A7D2-4222-9CB0-27AF205D5306}" destId="{B19718FE-7CB5-4363-AAD0-DE6D7E2B4355}" srcOrd="0" destOrd="0" presId="urn:microsoft.com/office/officeart/2005/8/layout/vList5"/>
    <dgm:cxn modelId="{9A73443A-ED5D-438D-87A4-726E345A0816}" type="presParOf" srcId="{DC3CC751-A7D2-4222-9CB0-27AF205D5306}" destId="{0DE8BA71-8040-43C0-B5B3-89D24E48F520}" srcOrd="1" destOrd="0" presId="urn:microsoft.com/office/officeart/2005/8/layout/vList5"/>
    <dgm:cxn modelId="{DE4C326D-AC0F-4756-840D-07DE046E9763}" type="presParOf" srcId="{09474C2F-4AB6-4DCF-ABB2-2854072E4987}" destId="{49192A7E-1AB3-488E-8E45-388735167363}" srcOrd="1" destOrd="0" presId="urn:microsoft.com/office/officeart/2005/8/layout/vList5"/>
    <dgm:cxn modelId="{7398CBFB-3006-4FB7-B66B-FEB78FC1B183}" type="presParOf" srcId="{09474C2F-4AB6-4DCF-ABB2-2854072E4987}" destId="{A5596CD8-D59C-4AB6-BA71-E082F0EC7178}" srcOrd="2" destOrd="0" presId="urn:microsoft.com/office/officeart/2005/8/layout/vList5"/>
    <dgm:cxn modelId="{DF9690FA-900E-4E61-85FD-EC282B685C65}" type="presParOf" srcId="{A5596CD8-D59C-4AB6-BA71-E082F0EC7178}" destId="{B7BBCEE3-5E9B-4291-B7BD-C3C977130FBB}" srcOrd="0" destOrd="0" presId="urn:microsoft.com/office/officeart/2005/8/layout/vList5"/>
    <dgm:cxn modelId="{23550AC7-5424-46C2-9CCD-4E20B98DD9E2}" type="presParOf" srcId="{A5596CD8-D59C-4AB6-BA71-E082F0EC7178}" destId="{4D780E67-DB66-4DEA-9F2D-91192C95E432}" srcOrd="1" destOrd="0" presId="urn:microsoft.com/office/officeart/2005/8/layout/vList5"/>
    <dgm:cxn modelId="{A51EF559-E9EF-4931-BEAF-8625AE338A5D}" type="presParOf" srcId="{09474C2F-4AB6-4DCF-ABB2-2854072E4987}" destId="{F4E8889C-295B-43BD-970E-341182EB7B10}" srcOrd="3" destOrd="0" presId="urn:microsoft.com/office/officeart/2005/8/layout/vList5"/>
    <dgm:cxn modelId="{696CDCBB-B4D6-4260-8023-73F0B36A1182}" type="presParOf" srcId="{09474C2F-4AB6-4DCF-ABB2-2854072E4987}" destId="{B2BF4C22-3B9A-4CF3-9F50-42DF11BD7F2C}" srcOrd="4" destOrd="0" presId="urn:microsoft.com/office/officeart/2005/8/layout/vList5"/>
    <dgm:cxn modelId="{AE3DE2B3-40C1-4AE6-9AFB-69038C289A4A}" type="presParOf" srcId="{B2BF4C22-3B9A-4CF3-9F50-42DF11BD7F2C}" destId="{1329FB54-C7A8-4901-817D-AAA502F48735}" srcOrd="0" destOrd="0" presId="urn:microsoft.com/office/officeart/2005/8/layout/vList5"/>
    <dgm:cxn modelId="{DEA2E0B0-B93F-4847-B451-A928FE0891FE}" type="presParOf" srcId="{B2BF4C22-3B9A-4CF3-9F50-42DF11BD7F2C}" destId="{CF0377E5-2FF0-418C-97A0-47E6BF4A4677}" srcOrd="1" destOrd="0" presId="urn:microsoft.com/office/officeart/2005/8/layout/vList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B4F3419-219D-4849-A5AD-2988436156F4}" type="doc">
      <dgm:prSet loTypeId="urn:microsoft.com/office/officeart/2008/layout/LinedList" loCatId="list" qsTypeId="urn:microsoft.com/office/officeart/2005/8/quickstyle/simple1" qsCatId="simple" csTypeId="urn:microsoft.com/office/officeart/2005/8/colors/colorful1" csCatId="colorful"/>
      <dgm:spPr/>
      <dgm:t>
        <a:bodyPr/>
        <a:lstStyle/>
        <a:p>
          <a:endParaRPr lang="en-US"/>
        </a:p>
      </dgm:t>
    </dgm:pt>
    <dgm:pt modelId="{6DE11920-47D1-449E-AE99-A774F1516B7C}">
      <dgm:prSet/>
      <dgm:spPr/>
      <dgm:t>
        <a:bodyPr/>
        <a:lstStyle/>
        <a:p>
          <a:r>
            <a:rPr lang="en-US"/>
            <a:t>This assignment will not be marked</a:t>
          </a:r>
        </a:p>
      </dgm:t>
    </dgm:pt>
    <dgm:pt modelId="{1B88E2BA-FD2A-4E81-99ED-AE79B42AC137}" type="parTrans" cxnId="{5E2E30BF-6774-403D-979E-7A78CCEE94B5}">
      <dgm:prSet/>
      <dgm:spPr/>
      <dgm:t>
        <a:bodyPr/>
        <a:lstStyle/>
        <a:p>
          <a:endParaRPr lang="en-US"/>
        </a:p>
      </dgm:t>
    </dgm:pt>
    <dgm:pt modelId="{AE2A051B-C445-47F3-821A-FBC87F9AB22B}" type="sibTrans" cxnId="{5E2E30BF-6774-403D-979E-7A78CCEE94B5}">
      <dgm:prSet/>
      <dgm:spPr/>
      <dgm:t>
        <a:bodyPr/>
        <a:lstStyle/>
        <a:p>
          <a:endParaRPr lang="en-US"/>
        </a:p>
      </dgm:t>
    </dgm:pt>
    <dgm:pt modelId="{71BF3D19-D095-4F50-B627-1B1C3556DDEB}">
      <dgm:prSet/>
      <dgm:spPr/>
      <dgm:t>
        <a:bodyPr/>
        <a:lstStyle/>
        <a:p>
          <a:r>
            <a:rPr lang="en-US"/>
            <a:t>Change the front-end of assignment 1 to use REST instead of an MVC front-end. </a:t>
          </a:r>
        </a:p>
      </dgm:t>
    </dgm:pt>
    <dgm:pt modelId="{EAEF9DE8-FB0C-485A-AADC-929819129260}" type="parTrans" cxnId="{1B0897BB-B14D-4F11-B2AA-7FBD572D0C25}">
      <dgm:prSet/>
      <dgm:spPr/>
      <dgm:t>
        <a:bodyPr/>
        <a:lstStyle/>
        <a:p>
          <a:endParaRPr lang="en-US"/>
        </a:p>
      </dgm:t>
    </dgm:pt>
    <dgm:pt modelId="{5BE6FF7F-4968-4C24-9A4D-3969F48FC217}" type="sibTrans" cxnId="{1B0897BB-B14D-4F11-B2AA-7FBD572D0C25}">
      <dgm:prSet/>
      <dgm:spPr/>
      <dgm:t>
        <a:bodyPr/>
        <a:lstStyle/>
        <a:p>
          <a:endParaRPr lang="en-US"/>
        </a:p>
      </dgm:t>
    </dgm:pt>
    <dgm:pt modelId="{73E86970-C115-4D84-94B8-E2988FA4732B}">
      <dgm:prSet/>
      <dgm:spPr/>
      <dgm:t>
        <a:bodyPr/>
        <a:lstStyle/>
        <a:p>
          <a:r>
            <a:rPr lang="en-US"/>
            <a:t>The system have a post employee which saves employee.</a:t>
          </a:r>
        </a:p>
      </dgm:t>
    </dgm:pt>
    <dgm:pt modelId="{C5689272-9943-4EBD-AABC-434A87A55CE0}" type="parTrans" cxnId="{5BC8C9B2-2AFD-42DD-82E4-D22F769392A3}">
      <dgm:prSet/>
      <dgm:spPr/>
      <dgm:t>
        <a:bodyPr/>
        <a:lstStyle/>
        <a:p>
          <a:endParaRPr lang="en-US"/>
        </a:p>
      </dgm:t>
    </dgm:pt>
    <dgm:pt modelId="{E561BCAD-5D99-4B94-A750-1C9B9667C95A}" type="sibTrans" cxnId="{5BC8C9B2-2AFD-42DD-82E4-D22F769392A3}">
      <dgm:prSet/>
      <dgm:spPr/>
      <dgm:t>
        <a:bodyPr/>
        <a:lstStyle/>
        <a:p>
          <a:endParaRPr lang="en-US"/>
        </a:p>
      </dgm:t>
    </dgm:pt>
    <dgm:pt modelId="{FE8C91D2-D077-4081-B70B-EC07119B0E8B}">
      <dgm:prSet/>
      <dgm:spPr/>
      <dgm:t>
        <a:bodyPr/>
        <a:lstStyle/>
        <a:p>
          <a:r>
            <a:rPr lang="en-US"/>
            <a:t>There should also be a get employees and employee with id, which gets a list of employees and an employee, respectively. </a:t>
          </a:r>
        </a:p>
      </dgm:t>
    </dgm:pt>
    <dgm:pt modelId="{08EB6E7F-A0D7-4B95-BA4F-5FAD7A13C3C4}" type="parTrans" cxnId="{62A68D60-2D53-4B2E-AADF-37BE83B4E4C1}">
      <dgm:prSet/>
      <dgm:spPr/>
      <dgm:t>
        <a:bodyPr/>
        <a:lstStyle/>
        <a:p>
          <a:endParaRPr lang="en-US"/>
        </a:p>
      </dgm:t>
    </dgm:pt>
    <dgm:pt modelId="{83122925-BEED-4D6D-B120-3DA47C65DEE9}" type="sibTrans" cxnId="{62A68D60-2D53-4B2E-AADF-37BE83B4E4C1}">
      <dgm:prSet/>
      <dgm:spPr/>
      <dgm:t>
        <a:bodyPr/>
        <a:lstStyle/>
        <a:p>
          <a:endParaRPr lang="en-US"/>
        </a:p>
      </dgm:t>
    </dgm:pt>
    <dgm:pt modelId="{0EB56EED-F21F-4BB6-971B-40CC47B95347}" type="pres">
      <dgm:prSet presAssocID="{DB4F3419-219D-4849-A5AD-2988436156F4}" presName="vert0" presStyleCnt="0">
        <dgm:presLayoutVars>
          <dgm:dir/>
          <dgm:animOne val="branch"/>
          <dgm:animLvl val="lvl"/>
        </dgm:presLayoutVars>
      </dgm:prSet>
      <dgm:spPr/>
    </dgm:pt>
    <dgm:pt modelId="{685CC3B4-3297-4A73-A28C-EA09810ACAA5}" type="pres">
      <dgm:prSet presAssocID="{6DE11920-47D1-449E-AE99-A774F1516B7C}" presName="thickLine" presStyleLbl="alignNode1" presStyleIdx="0" presStyleCnt="4"/>
      <dgm:spPr/>
    </dgm:pt>
    <dgm:pt modelId="{E5D2631C-EE0B-42C0-B444-12969C7DFEC5}" type="pres">
      <dgm:prSet presAssocID="{6DE11920-47D1-449E-AE99-A774F1516B7C}" presName="horz1" presStyleCnt="0"/>
      <dgm:spPr/>
    </dgm:pt>
    <dgm:pt modelId="{5908F4E4-61FC-49F1-B50B-3665DC287A43}" type="pres">
      <dgm:prSet presAssocID="{6DE11920-47D1-449E-AE99-A774F1516B7C}" presName="tx1" presStyleLbl="revTx" presStyleIdx="0" presStyleCnt="4"/>
      <dgm:spPr/>
    </dgm:pt>
    <dgm:pt modelId="{F9A38118-DF13-4E42-8D93-A3103FE82A79}" type="pres">
      <dgm:prSet presAssocID="{6DE11920-47D1-449E-AE99-A774F1516B7C}" presName="vert1" presStyleCnt="0"/>
      <dgm:spPr/>
    </dgm:pt>
    <dgm:pt modelId="{D79968F7-54AB-41D8-8CEC-13813F88DF7C}" type="pres">
      <dgm:prSet presAssocID="{71BF3D19-D095-4F50-B627-1B1C3556DDEB}" presName="thickLine" presStyleLbl="alignNode1" presStyleIdx="1" presStyleCnt="4"/>
      <dgm:spPr/>
    </dgm:pt>
    <dgm:pt modelId="{2F4BDC7F-4A5D-414E-A642-94C5C2C85D3E}" type="pres">
      <dgm:prSet presAssocID="{71BF3D19-D095-4F50-B627-1B1C3556DDEB}" presName="horz1" presStyleCnt="0"/>
      <dgm:spPr/>
    </dgm:pt>
    <dgm:pt modelId="{2DEB8389-60E9-4CF4-939D-3B2B461A0F65}" type="pres">
      <dgm:prSet presAssocID="{71BF3D19-D095-4F50-B627-1B1C3556DDEB}" presName="tx1" presStyleLbl="revTx" presStyleIdx="1" presStyleCnt="4"/>
      <dgm:spPr/>
    </dgm:pt>
    <dgm:pt modelId="{0F4463BC-3A79-4CAB-9F3D-E4D55BDCC51D}" type="pres">
      <dgm:prSet presAssocID="{71BF3D19-D095-4F50-B627-1B1C3556DDEB}" presName="vert1" presStyleCnt="0"/>
      <dgm:spPr/>
    </dgm:pt>
    <dgm:pt modelId="{84C7B8D3-F77E-4DF8-A33C-6BDB13A207BD}" type="pres">
      <dgm:prSet presAssocID="{73E86970-C115-4D84-94B8-E2988FA4732B}" presName="thickLine" presStyleLbl="alignNode1" presStyleIdx="2" presStyleCnt="4"/>
      <dgm:spPr/>
    </dgm:pt>
    <dgm:pt modelId="{3A07FD91-17EC-4465-860B-F008C9ED9ACF}" type="pres">
      <dgm:prSet presAssocID="{73E86970-C115-4D84-94B8-E2988FA4732B}" presName="horz1" presStyleCnt="0"/>
      <dgm:spPr/>
    </dgm:pt>
    <dgm:pt modelId="{812AB9D5-FF40-4D9E-B970-ECD6DCB477BA}" type="pres">
      <dgm:prSet presAssocID="{73E86970-C115-4D84-94B8-E2988FA4732B}" presName="tx1" presStyleLbl="revTx" presStyleIdx="2" presStyleCnt="4"/>
      <dgm:spPr/>
    </dgm:pt>
    <dgm:pt modelId="{1D1C59A0-DDDE-4F4F-9694-8D5EEB064C6F}" type="pres">
      <dgm:prSet presAssocID="{73E86970-C115-4D84-94B8-E2988FA4732B}" presName="vert1" presStyleCnt="0"/>
      <dgm:spPr/>
    </dgm:pt>
    <dgm:pt modelId="{4A19179B-25D2-4D78-9790-DFEE8E44598F}" type="pres">
      <dgm:prSet presAssocID="{FE8C91D2-D077-4081-B70B-EC07119B0E8B}" presName="thickLine" presStyleLbl="alignNode1" presStyleIdx="3" presStyleCnt="4"/>
      <dgm:spPr/>
    </dgm:pt>
    <dgm:pt modelId="{F3AE99E6-C269-49F1-9806-48CA09419BD4}" type="pres">
      <dgm:prSet presAssocID="{FE8C91D2-D077-4081-B70B-EC07119B0E8B}" presName="horz1" presStyleCnt="0"/>
      <dgm:spPr/>
    </dgm:pt>
    <dgm:pt modelId="{0D6D998F-4940-4A23-A3B0-2D62B5D9B941}" type="pres">
      <dgm:prSet presAssocID="{FE8C91D2-D077-4081-B70B-EC07119B0E8B}" presName="tx1" presStyleLbl="revTx" presStyleIdx="3" presStyleCnt="4"/>
      <dgm:spPr/>
    </dgm:pt>
    <dgm:pt modelId="{0766058F-9EE8-4EA6-A4A8-8292816A1319}" type="pres">
      <dgm:prSet presAssocID="{FE8C91D2-D077-4081-B70B-EC07119B0E8B}" presName="vert1" presStyleCnt="0"/>
      <dgm:spPr/>
    </dgm:pt>
  </dgm:ptLst>
  <dgm:cxnLst>
    <dgm:cxn modelId="{D7DC4003-92AC-4034-BA73-3C94049C172B}" type="presOf" srcId="{71BF3D19-D095-4F50-B627-1B1C3556DDEB}" destId="{2DEB8389-60E9-4CF4-939D-3B2B461A0F65}" srcOrd="0" destOrd="0" presId="urn:microsoft.com/office/officeart/2008/layout/LinedList"/>
    <dgm:cxn modelId="{97B4C733-6EC4-403F-BF80-367A17B5C0DF}" type="presOf" srcId="{73E86970-C115-4D84-94B8-E2988FA4732B}" destId="{812AB9D5-FF40-4D9E-B970-ECD6DCB477BA}" srcOrd="0" destOrd="0" presId="urn:microsoft.com/office/officeart/2008/layout/LinedList"/>
    <dgm:cxn modelId="{62A68D60-2D53-4B2E-AADF-37BE83B4E4C1}" srcId="{DB4F3419-219D-4849-A5AD-2988436156F4}" destId="{FE8C91D2-D077-4081-B70B-EC07119B0E8B}" srcOrd="3" destOrd="0" parTransId="{08EB6E7F-A0D7-4B95-BA4F-5FAD7A13C3C4}" sibTransId="{83122925-BEED-4D6D-B120-3DA47C65DEE9}"/>
    <dgm:cxn modelId="{EE72D554-4170-4DA4-A530-AB368FC814BD}" type="presOf" srcId="{FE8C91D2-D077-4081-B70B-EC07119B0E8B}" destId="{0D6D998F-4940-4A23-A3B0-2D62B5D9B941}" srcOrd="0" destOrd="0" presId="urn:microsoft.com/office/officeart/2008/layout/LinedList"/>
    <dgm:cxn modelId="{5F872586-CB93-41EC-A52E-045F09708B6F}" type="presOf" srcId="{6DE11920-47D1-449E-AE99-A774F1516B7C}" destId="{5908F4E4-61FC-49F1-B50B-3665DC287A43}" srcOrd="0" destOrd="0" presId="urn:microsoft.com/office/officeart/2008/layout/LinedList"/>
    <dgm:cxn modelId="{B0C6118E-91A9-4F99-8FBA-A0E9BAC1F09C}" type="presOf" srcId="{DB4F3419-219D-4849-A5AD-2988436156F4}" destId="{0EB56EED-F21F-4BB6-971B-40CC47B95347}" srcOrd="0" destOrd="0" presId="urn:microsoft.com/office/officeart/2008/layout/LinedList"/>
    <dgm:cxn modelId="{5BC8C9B2-2AFD-42DD-82E4-D22F769392A3}" srcId="{DB4F3419-219D-4849-A5AD-2988436156F4}" destId="{73E86970-C115-4D84-94B8-E2988FA4732B}" srcOrd="2" destOrd="0" parTransId="{C5689272-9943-4EBD-AABC-434A87A55CE0}" sibTransId="{E561BCAD-5D99-4B94-A750-1C9B9667C95A}"/>
    <dgm:cxn modelId="{1B0897BB-B14D-4F11-B2AA-7FBD572D0C25}" srcId="{DB4F3419-219D-4849-A5AD-2988436156F4}" destId="{71BF3D19-D095-4F50-B627-1B1C3556DDEB}" srcOrd="1" destOrd="0" parTransId="{EAEF9DE8-FB0C-485A-AADC-929819129260}" sibTransId="{5BE6FF7F-4968-4C24-9A4D-3969F48FC217}"/>
    <dgm:cxn modelId="{5E2E30BF-6774-403D-979E-7A78CCEE94B5}" srcId="{DB4F3419-219D-4849-A5AD-2988436156F4}" destId="{6DE11920-47D1-449E-AE99-A774F1516B7C}" srcOrd="0" destOrd="0" parTransId="{1B88E2BA-FD2A-4E81-99ED-AE79B42AC137}" sibTransId="{AE2A051B-C445-47F3-821A-FBC87F9AB22B}"/>
    <dgm:cxn modelId="{66275699-9C95-49F2-95FE-F12561C3995D}" type="presParOf" srcId="{0EB56EED-F21F-4BB6-971B-40CC47B95347}" destId="{685CC3B4-3297-4A73-A28C-EA09810ACAA5}" srcOrd="0" destOrd="0" presId="urn:microsoft.com/office/officeart/2008/layout/LinedList"/>
    <dgm:cxn modelId="{3F621C03-866C-4C61-8D0C-2EB9ADE0C669}" type="presParOf" srcId="{0EB56EED-F21F-4BB6-971B-40CC47B95347}" destId="{E5D2631C-EE0B-42C0-B444-12969C7DFEC5}" srcOrd="1" destOrd="0" presId="urn:microsoft.com/office/officeart/2008/layout/LinedList"/>
    <dgm:cxn modelId="{85217B4D-6784-4AFA-BB66-D2AB318F2FB8}" type="presParOf" srcId="{E5D2631C-EE0B-42C0-B444-12969C7DFEC5}" destId="{5908F4E4-61FC-49F1-B50B-3665DC287A43}" srcOrd="0" destOrd="0" presId="urn:microsoft.com/office/officeart/2008/layout/LinedList"/>
    <dgm:cxn modelId="{1C6A48FC-E3D2-4F7D-8135-5F182981A4BC}" type="presParOf" srcId="{E5D2631C-EE0B-42C0-B444-12969C7DFEC5}" destId="{F9A38118-DF13-4E42-8D93-A3103FE82A79}" srcOrd="1" destOrd="0" presId="urn:microsoft.com/office/officeart/2008/layout/LinedList"/>
    <dgm:cxn modelId="{4A6098D3-D809-4143-BC80-8CBB09127DAA}" type="presParOf" srcId="{0EB56EED-F21F-4BB6-971B-40CC47B95347}" destId="{D79968F7-54AB-41D8-8CEC-13813F88DF7C}" srcOrd="2" destOrd="0" presId="urn:microsoft.com/office/officeart/2008/layout/LinedList"/>
    <dgm:cxn modelId="{2F746345-2EDD-4CFB-BC01-D0267831196D}" type="presParOf" srcId="{0EB56EED-F21F-4BB6-971B-40CC47B95347}" destId="{2F4BDC7F-4A5D-414E-A642-94C5C2C85D3E}" srcOrd="3" destOrd="0" presId="urn:microsoft.com/office/officeart/2008/layout/LinedList"/>
    <dgm:cxn modelId="{59A5E68D-2CC1-406C-B4A5-972CA3867065}" type="presParOf" srcId="{2F4BDC7F-4A5D-414E-A642-94C5C2C85D3E}" destId="{2DEB8389-60E9-4CF4-939D-3B2B461A0F65}" srcOrd="0" destOrd="0" presId="urn:microsoft.com/office/officeart/2008/layout/LinedList"/>
    <dgm:cxn modelId="{00E07AB5-EA49-444B-BF4A-43E681B46443}" type="presParOf" srcId="{2F4BDC7F-4A5D-414E-A642-94C5C2C85D3E}" destId="{0F4463BC-3A79-4CAB-9F3D-E4D55BDCC51D}" srcOrd="1" destOrd="0" presId="urn:microsoft.com/office/officeart/2008/layout/LinedList"/>
    <dgm:cxn modelId="{FF7762B3-7050-4C90-B4BD-5EBB355DABD1}" type="presParOf" srcId="{0EB56EED-F21F-4BB6-971B-40CC47B95347}" destId="{84C7B8D3-F77E-4DF8-A33C-6BDB13A207BD}" srcOrd="4" destOrd="0" presId="urn:microsoft.com/office/officeart/2008/layout/LinedList"/>
    <dgm:cxn modelId="{D46B5697-AF92-4971-ACEE-E78E02D99D07}" type="presParOf" srcId="{0EB56EED-F21F-4BB6-971B-40CC47B95347}" destId="{3A07FD91-17EC-4465-860B-F008C9ED9ACF}" srcOrd="5" destOrd="0" presId="urn:microsoft.com/office/officeart/2008/layout/LinedList"/>
    <dgm:cxn modelId="{0066D1A7-8CFB-4AB6-880A-F9807D1BB3A6}" type="presParOf" srcId="{3A07FD91-17EC-4465-860B-F008C9ED9ACF}" destId="{812AB9D5-FF40-4D9E-B970-ECD6DCB477BA}" srcOrd="0" destOrd="0" presId="urn:microsoft.com/office/officeart/2008/layout/LinedList"/>
    <dgm:cxn modelId="{A53AFB3E-C53C-43D9-AD30-38B28FED7F7D}" type="presParOf" srcId="{3A07FD91-17EC-4465-860B-F008C9ED9ACF}" destId="{1D1C59A0-DDDE-4F4F-9694-8D5EEB064C6F}" srcOrd="1" destOrd="0" presId="urn:microsoft.com/office/officeart/2008/layout/LinedList"/>
    <dgm:cxn modelId="{CC88BD3F-DF33-47DD-A465-1593A4050CEF}" type="presParOf" srcId="{0EB56EED-F21F-4BB6-971B-40CC47B95347}" destId="{4A19179B-25D2-4D78-9790-DFEE8E44598F}" srcOrd="6" destOrd="0" presId="urn:microsoft.com/office/officeart/2008/layout/LinedList"/>
    <dgm:cxn modelId="{869A9B74-FC72-483F-94A1-861024BAA6CC}" type="presParOf" srcId="{0EB56EED-F21F-4BB6-971B-40CC47B95347}" destId="{F3AE99E6-C269-49F1-9806-48CA09419BD4}" srcOrd="7" destOrd="0" presId="urn:microsoft.com/office/officeart/2008/layout/LinedList"/>
    <dgm:cxn modelId="{BC26F6CC-EF63-4FC7-8B33-EF8322C51630}" type="presParOf" srcId="{F3AE99E6-C269-49F1-9806-48CA09419BD4}" destId="{0D6D998F-4940-4A23-A3B0-2D62B5D9B941}" srcOrd="0" destOrd="0" presId="urn:microsoft.com/office/officeart/2008/layout/LinedList"/>
    <dgm:cxn modelId="{8058278A-0F93-4A7E-B68C-1253D4779E64}" type="presParOf" srcId="{F3AE99E6-C269-49F1-9806-48CA09419BD4}" destId="{0766058F-9EE8-4EA6-A4A8-8292816A1319}"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C551B7-38AC-4452-B1B9-31E941E5AE5F}">
      <dsp:nvSpPr>
        <dsp:cNvPr id="0" name=""/>
        <dsp:cNvSpPr/>
      </dsp:nvSpPr>
      <dsp:spPr>
        <a:xfrm>
          <a:off x="0" y="531"/>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376A50-3A86-4D35-9900-808F1D333C26}">
      <dsp:nvSpPr>
        <dsp:cNvPr id="0" name=""/>
        <dsp:cNvSpPr/>
      </dsp:nvSpPr>
      <dsp:spPr>
        <a:xfrm>
          <a:off x="0" y="53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Login on Facebook using the machine you are occupying. </a:t>
          </a:r>
        </a:p>
      </dsp:txBody>
      <dsp:txXfrm>
        <a:off x="0" y="531"/>
        <a:ext cx="10515600" cy="870055"/>
      </dsp:txXfrm>
    </dsp:sp>
    <dsp:sp modelId="{092BB7FA-4D2C-4A63-A3B9-2B8BE833F75D}">
      <dsp:nvSpPr>
        <dsp:cNvPr id="0" name=""/>
        <dsp:cNvSpPr/>
      </dsp:nvSpPr>
      <dsp:spPr>
        <a:xfrm>
          <a:off x="0" y="870586"/>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915A01-C773-4E5D-A4C5-E6305035067E}">
      <dsp:nvSpPr>
        <dsp:cNvPr id="0" name=""/>
        <dsp:cNvSpPr/>
      </dsp:nvSpPr>
      <dsp:spPr>
        <a:xfrm>
          <a:off x="0" y="87058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Go to </a:t>
          </a:r>
          <a:r>
            <a:rPr lang="en-US" sz="2400" kern="1200">
              <a:hlinkClick xmlns:r="http://schemas.openxmlformats.org/officeDocument/2006/relationships" r:id="rId1"/>
            </a:rPr>
            <a:t>https://developers.facebook.com</a:t>
          </a:r>
          <a:r>
            <a:rPr lang="en-US" sz="2400" kern="1200"/>
            <a:t> and sign up as a Facebook developer. </a:t>
          </a:r>
        </a:p>
      </dsp:txBody>
      <dsp:txXfrm>
        <a:off x="0" y="870586"/>
        <a:ext cx="10515600" cy="870055"/>
      </dsp:txXfrm>
    </dsp:sp>
    <dsp:sp modelId="{013388E3-4D40-4A5A-ACB0-0637E9361E93}">
      <dsp:nvSpPr>
        <dsp:cNvPr id="0" name=""/>
        <dsp:cNvSpPr/>
      </dsp:nvSpPr>
      <dsp:spPr>
        <a:xfrm>
          <a:off x="0" y="1740641"/>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57DA78-DFE1-44AB-8DD5-33E568620F54}">
      <dsp:nvSpPr>
        <dsp:cNvPr id="0" name=""/>
        <dsp:cNvSpPr/>
      </dsp:nvSpPr>
      <dsp:spPr>
        <a:xfrm>
          <a:off x="0" y="174064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Create an application: this will be similar to Facebook applications that you have seen on Facebook. </a:t>
          </a:r>
        </a:p>
      </dsp:txBody>
      <dsp:txXfrm>
        <a:off x="0" y="1740641"/>
        <a:ext cx="10515600" cy="870055"/>
      </dsp:txXfrm>
    </dsp:sp>
    <dsp:sp modelId="{D664D665-D1D7-4936-A85C-DE4DE6FAEC7C}">
      <dsp:nvSpPr>
        <dsp:cNvPr id="0" name=""/>
        <dsp:cNvSpPr/>
      </dsp:nvSpPr>
      <dsp:spPr>
        <a:xfrm>
          <a:off x="0" y="2610696"/>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F291B61-7731-4589-8746-F4953710E3DC}">
      <dsp:nvSpPr>
        <dsp:cNvPr id="0" name=""/>
        <dsp:cNvSpPr/>
      </dsp:nvSpPr>
      <dsp:spPr>
        <a:xfrm>
          <a:off x="0" y="2610696"/>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Click on tools -&gt; Graph API explorer. </a:t>
          </a:r>
        </a:p>
      </dsp:txBody>
      <dsp:txXfrm>
        <a:off x="0" y="2610696"/>
        <a:ext cx="10515600" cy="870055"/>
      </dsp:txXfrm>
    </dsp:sp>
    <dsp:sp modelId="{9C60C0C3-0B84-4359-933B-53F9DCB0F1BB}">
      <dsp:nvSpPr>
        <dsp:cNvPr id="0" name=""/>
        <dsp:cNvSpPr/>
      </dsp:nvSpPr>
      <dsp:spPr>
        <a:xfrm>
          <a:off x="0" y="3480751"/>
          <a:ext cx="10515600"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9FBC8C5-49B9-4265-80C0-5C7B9CD7DE38}">
      <dsp:nvSpPr>
        <dsp:cNvPr id="0" name=""/>
        <dsp:cNvSpPr/>
      </dsp:nvSpPr>
      <dsp:spPr>
        <a:xfrm>
          <a:off x="0" y="3480751"/>
          <a:ext cx="10515600" cy="870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Click on submit!</a:t>
          </a:r>
        </a:p>
      </dsp:txBody>
      <dsp:txXfrm>
        <a:off x="0" y="3480751"/>
        <a:ext cx="10515600" cy="87005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9D77B60-3A37-4709-801A-F2A8B35534BB}">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9FFB68-33BF-416C-A405-E58AB2B64EB5}">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You have just used the Facebook graph API</a:t>
          </a:r>
        </a:p>
      </dsp:txBody>
      <dsp:txXfrm>
        <a:off x="0" y="0"/>
        <a:ext cx="10515600" cy="1087834"/>
      </dsp:txXfrm>
    </dsp:sp>
    <dsp:sp modelId="{A3DD7912-12EE-4542-962B-8F1016734127}">
      <dsp:nvSpPr>
        <dsp:cNvPr id="0" name=""/>
        <dsp:cNvSpPr/>
      </dsp:nvSpPr>
      <dsp:spPr>
        <a:xfrm>
          <a:off x="0" y="108783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728DBAF-8593-4A89-BDC8-940CED08E031}">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This is based on the REST webservice</a:t>
          </a:r>
        </a:p>
      </dsp:txBody>
      <dsp:txXfrm>
        <a:off x="0" y="1087834"/>
        <a:ext cx="10515600" cy="1087834"/>
      </dsp:txXfrm>
    </dsp:sp>
    <dsp:sp modelId="{81270EAA-4288-4BC7-AD87-33525CC3F154}">
      <dsp:nvSpPr>
        <dsp:cNvPr id="0" name=""/>
        <dsp:cNvSpPr/>
      </dsp:nvSpPr>
      <dsp:spPr>
        <a:xfrm>
          <a:off x="0" y="2175669"/>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32F106F-DDCD-479F-90B5-BBF71977AE1B}">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All the Facebook applications you have seen, integrate with Facebook users this way.</a:t>
          </a:r>
        </a:p>
      </dsp:txBody>
      <dsp:txXfrm>
        <a:off x="0" y="2175669"/>
        <a:ext cx="10515600" cy="1087834"/>
      </dsp:txXfrm>
    </dsp:sp>
    <dsp:sp modelId="{4B0B2371-E75E-4446-B5B8-F5A81B64CF65}">
      <dsp:nvSpPr>
        <dsp:cNvPr id="0" name=""/>
        <dsp:cNvSpPr/>
      </dsp:nvSpPr>
      <dsp:spPr>
        <a:xfrm>
          <a:off x="0" y="3263503"/>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CC7D94-314D-400E-9B74-51720A58FFD6}">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An API, which mean Application Programming Interface is a set of libraries that deliver functionality or services to a client. </a:t>
          </a:r>
        </a:p>
      </dsp:txBody>
      <dsp:txXfrm>
        <a:off x="0" y="3263503"/>
        <a:ext cx="10515600" cy="108783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AB7D290-1187-4B8D-B269-A258639A2A25}">
      <dsp:nvSpPr>
        <dsp:cNvPr id="0" name=""/>
        <dsp:cNvSpPr/>
      </dsp:nvSpPr>
      <dsp:spPr>
        <a:xfrm>
          <a:off x="0" y="13977"/>
          <a:ext cx="6513603" cy="8874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Background </a:t>
          </a:r>
        </a:p>
      </dsp:txBody>
      <dsp:txXfrm>
        <a:off x="43321" y="57298"/>
        <a:ext cx="6426961" cy="800803"/>
      </dsp:txXfrm>
    </dsp:sp>
    <dsp:sp modelId="{2614C8B2-AC68-4581-8DC3-14B31C48F207}">
      <dsp:nvSpPr>
        <dsp:cNvPr id="0" name=""/>
        <dsp:cNvSpPr/>
      </dsp:nvSpPr>
      <dsp:spPr>
        <a:xfrm>
          <a:off x="0" y="1007983"/>
          <a:ext cx="6513603" cy="887445"/>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dirty="0"/>
            <a:t>Integration strategies</a:t>
          </a:r>
        </a:p>
      </dsp:txBody>
      <dsp:txXfrm>
        <a:off x="43321" y="1051304"/>
        <a:ext cx="6426961" cy="800803"/>
      </dsp:txXfrm>
    </dsp:sp>
    <dsp:sp modelId="{A1C78241-F182-4060-8FAE-DB5639FD8ABC}">
      <dsp:nvSpPr>
        <dsp:cNvPr id="0" name=""/>
        <dsp:cNvSpPr/>
      </dsp:nvSpPr>
      <dsp:spPr>
        <a:xfrm>
          <a:off x="0" y="2001988"/>
          <a:ext cx="6513603" cy="887445"/>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Shared database</a:t>
          </a:r>
        </a:p>
      </dsp:txBody>
      <dsp:txXfrm>
        <a:off x="43321" y="2045309"/>
        <a:ext cx="6426961" cy="800803"/>
      </dsp:txXfrm>
    </dsp:sp>
    <dsp:sp modelId="{3A313112-489E-454C-8B2A-5E0472FAB933}">
      <dsp:nvSpPr>
        <dsp:cNvPr id="0" name=""/>
        <dsp:cNvSpPr/>
      </dsp:nvSpPr>
      <dsp:spPr>
        <a:xfrm>
          <a:off x="0" y="2995993"/>
          <a:ext cx="6513603" cy="887445"/>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Message queues </a:t>
          </a:r>
        </a:p>
      </dsp:txBody>
      <dsp:txXfrm>
        <a:off x="43321" y="3039314"/>
        <a:ext cx="6426961" cy="800803"/>
      </dsp:txXfrm>
    </dsp:sp>
    <dsp:sp modelId="{53D892B0-B827-478F-85E6-1E61ED083A7F}">
      <dsp:nvSpPr>
        <dsp:cNvPr id="0" name=""/>
        <dsp:cNvSpPr/>
      </dsp:nvSpPr>
      <dsp:spPr>
        <a:xfrm>
          <a:off x="0" y="3989998"/>
          <a:ext cx="6513603" cy="887445"/>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Webservices</a:t>
          </a:r>
        </a:p>
      </dsp:txBody>
      <dsp:txXfrm>
        <a:off x="43321" y="4033319"/>
        <a:ext cx="6426961" cy="800803"/>
      </dsp:txXfrm>
    </dsp:sp>
    <dsp:sp modelId="{256DEC84-5277-40BB-8723-ED9DA0E63AAE}">
      <dsp:nvSpPr>
        <dsp:cNvPr id="0" name=""/>
        <dsp:cNvSpPr/>
      </dsp:nvSpPr>
      <dsp:spPr>
        <a:xfrm>
          <a:off x="0" y="4984003"/>
          <a:ext cx="6513603" cy="88744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0970" tIns="140970" rIns="140970" bIns="140970" numCol="1" spcCol="1270" anchor="ctr" anchorCtr="0">
          <a:noAutofit/>
        </a:bodyPr>
        <a:lstStyle/>
        <a:p>
          <a:pPr marL="0" lvl="0" indent="0" algn="l" defTabSz="1644650">
            <a:lnSpc>
              <a:spcPct val="90000"/>
            </a:lnSpc>
            <a:spcBef>
              <a:spcPct val="0"/>
            </a:spcBef>
            <a:spcAft>
              <a:spcPct val="35000"/>
            </a:spcAft>
            <a:buNone/>
          </a:pPr>
          <a:r>
            <a:rPr lang="en-US" sz="3700" kern="1200"/>
            <a:t>Client library API</a:t>
          </a:r>
        </a:p>
      </dsp:txBody>
      <dsp:txXfrm>
        <a:off x="43321" y="5027324"/>
        <a:ext cx="6426961" cy="80080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EBD13B-40EA-4CA2-AB37-2F7A255C1BDA}">
      <dsp:nvSpPr>
        <dsp:cNvPr id="0" name=""/>
        <dsp:cNvSpPr/>
      </dsp:nvSpPr>
      <dsp:spPr>
        <a:xfrm>
          <a:off x="0" y="35825"/>
          <a:ext cx="6513603" cy="206973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These are mechanisms/ways employed to achieve integration between two or more systems depending on the use case at hand.</a:t>
          </a:r>
        </a:p>
      </dsp:txBody>
      <dsp:txXfrm>
        <a:off x="101036" y="136861"/>
        <a:ext cx="6311531" cy="1867658"/>
      </dsp:txXfrm>
    </dsp:sp>
    <dsp:sp modelId="{5D695AAE-E0C4-4187-BCA3-42ABD049931E}">
      <dsp:nvSpPr>
        <dsp:cNvPr id="0" name=""/>
        <dsp:cNvSpPr/>
      </dsp:nvSpPr>
      <dsp:spPr>
        <a:xfrm>
          <a:off x="0" y="2189075"/>
          <a:ext cx="6513603" cy="206973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a:t>In the course, we will cover the following strategies:</a:t>
          </a:r>
        </a:p>
      </dsp:txBody>
      <dsp:txXfrm>
        <a:off x="101036" y="2290111"/>
        <a:ext cx="6311531" cy="1867658"/>
      </dsp:txXfrm>
    </dsp:sp>
    <dsp:sp modelId="{6252AEC3-603C-4796-96FA-2CCEDE15A19F}">
      <dsp:nvSpPr>
        <dsp:cNvPr id="0" name=""/>
        <dsp:cNvSpPr/>
      </dsp:nvSpPr>
      <dsp:spPr>
        <a:xfrm>
          <a:off x="0" y="4258805"/>
          <a:ext cx="6513603" cy="15907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6807" tIns="36830" rIns="206248" bIns="36830" numCol="1" spcCol="1270" anchor="t" anchorCtr="0">
          <a:noAutofit/>
        </a:bodyPr>
        <a:lstStyle/>
        <a:p>
          <a:pPr marL="228600" lvl="1" indent="-228600" algn="l" defTabSz="1022350">
            <a:lnSpc>
              <a:spcPct val="90000"/>
            </a:lnSpc>
            <a:spcBef>
              <a:spcPct val="0"/>
            </a:spcBef>
            <a:spcAft>
              <a:spcPct val="20000"/>
            </a:spcAft>
            <a:buChar char="•"/>
          </a:pPr>
          <a:r>
            <a:rPr lang="en-US" sz="2300" kern="1200"/>
            <a:t>Shared database</a:t>
          </a:r>
        </a:p>
        <a:p>
          <a:pPr marL="228600" lvl="1" indent="-228600" algn="l" defTabSz="1022350">
            <a:lnSpc>
              <a:spcPct val="90000"/>
            </a:lnSpc>
            <a:spcBef>
              <a:spcPct val="0"/>
            </a:spcBef>
            <a:spcAft>
              <a:spcPct val="20000"/>
            </a:spcAft>
            <a:buChar char="•"/>
          </a:pPr>
          <a:r>
            <a:rPr lang="en-US" sz="2300" kern="1200"/>
            <a:t>Web-services</a:t>
          </a:r>
        </a:p>
        <a:p>
          <a:pPr marL="228600" lvl="1" indent="-228600" algn="l" defTabSz="1022350">
            <a:lnSpc>
              <a:spcPct val="90000"/>
            </a:lnSpc>
            <a:spcBef>
              <a:spcPct val="0"/>
            </a:spcBef>
            <a:spcAft>
              <a:spcPct val="20000"/>
            </a:spcAft>
            <a:buChar char="•"/>
          </a:pPr>
          <a:r>
            <a:rPr lang="en-US" sz="2300" kern="1200"/>
            <a:t>Message queues </a:t>
          </a:r>
        </a:p>
        <a:p>
          <a:pPr marL="228600" lvl="1" indent="-228600" algn="l" defTabSz="1022350">
            <a:lnSpc>
              <a:spcPct val="90000"/>
            </a:lnSpc>
            <a:spcBef>
              <a:spcPct val="0"/>
            </a:spcBef>
            <a:spcAft>
              <a:spcPct val="20000"/>
            </a:spcAft>
            <a:buChar char="•"/>
          </a:pPr>
          <a:r>
            <a:rPr lang="en-US" sz="2300" kern="1200" dirty="0"/>
            <a:t>Client Library API</a:t>
          </a:r>
        </a:p>
      </dsp:txBody>
      <dsp:txXfrm>
        <a:off x="0" y="4258805"/>
        <a:ext cx="6513603" cy="15907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857E88-3ED9-4065-8180-CA5276C8D4B3}">
      <dsp:nvSpPr>
        <dsp:cNvPr id="0" name=""/>
        <dsp:cNvSpPr/>
      </dsp:nvSpPr>
      <dsp:spPr>
        <a:xfrm>
          <a:off x="0" y="8352"/>
          <a:ext cx="6513603" cy="285948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This method is still predominantly used in industry. </a:t>
          </a:r>
        </a:p>
      </dsp:txBody>
      <dsp:txXfrm>
        <a:off x="139588" y="147940"/>
        <a:ext cx="6234427" cy="2580304"/>
      </dsp:txXfrm>
    </dsp:sp>
    <dsp:sp modelId="{6996E2A3-18D9-4035-8991-7E752EBFB7D6}">
      <dsp:nvSpPr>
        <dsp:cNvPr id="0" name=""/>
        <dsp:cNvSpPr/>
      </dsp:nvSpPr>
      <dsp:spPr>
        <a:xfrm>
          <a:off x="0" y="3017593"/>
          <a:ext cx="6513603" cy="285948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8120" tIns="198120" rIns="198120" bIns="198120" numCol="1" spcCol="1270" anchor="ctr" anchorCtr="0">
          <a:noAutofit/>
        </a:bodyPr>
        <a:lstStyle/>
        <a:p>
          <a:pPr marL="0" lvl="0" indent="0" algn="l" defTabSz="2311400">
            <a:lnSpc>
              <a:spcPct val="90000"/>
            </a:lnSpc>
            <a:spcBef>
              <a:spcPct val="0"/>
            </a:spcBef>
            <a:spcAft>
              <a:spcPct val="35000"/>
            </a:spcAft>
            <a:buNone/>
          </a:pPr>
          <a:r>
            <a:rPr lang="en-US" sz="5200" kern="1200"/>
            <a:t>However, it goes against best practices and Layering, why?</a:t>
          </a:r>
        </a:p>
      </dsp:txBody>
      <dsp:txXfrm>
        <a:off x="139588" y="3157181"/>
        <a:ext cx="6234427" cy="25803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DE8BA71-8040-43C0-B5B3-89D24E48F520}">
      <dsp:nvSpPr>
        <dsp:cNvPr id="0" name=""/>
        <dsp:cNvSpPr/>
      </dsp:nvSpPr>
      <dsp:spPr>
        <a:xfrm rot="5400000">
          <a:off x="6589693" y="-2661723"/>
          <a:ext cx="1121829" cy="6729984"/>
        </a:xfrm>
        <a:prstGeom prst="round2SameRect">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a:t>Server sends state/values of a requested object to the client.</a:t>
          </a:r>
        </a:p>
        <a:p>
          <a:pPr marL="114300" lvl="1" indent="-114300" algn="l" defTabSz="666750">
            <a:lnSpc>
              <a:spcPct val="90000"/>
            </a:lnSpc>
            <a:spcBef>
              <a:spcPct val="0"/>
            </a:spcBef>
            <a:spcAft>
              <a:spcPct val="15000"/>
            </a:spcAft>
            <a:buChar char="•"/>
          </a:pPr>
          <a:r>
            <a:rPr lang="en-US" sz="1500" kern="1200"/>
            <a:t>Uses underlying architecture for the web. </a:t>
          </a:r>
        </a:p>
      </dsp:txBody>
      <dsp:txXfrm rot="-5400000">
        <a:off x="3785616" y="197117"/>
        <a:ext cx="6675221" cy="1012303"/>
      </dsp:txXfrm>
    </dsp:sp>
    <dsp:sp modelId="{B19718FE-7CB5-4363-AAD0-DE6D7E2B4355}">
      <dsp:nvSpPr>
        <dsp:cNvPr id="0" name=""/>
        <dsp:cNvSpPr/>
      </dsp:nvSpPr>
      <dsp:spPr>
        <a:xfrm>
          <a:off x="0" y="2124"/>
          <a:ext cx="3785616" cy="1402286"/>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a:t>REpresentational State Transfer</a:t>
          </a:r>
        </a:p>
      </dsp:txBody>
      <dsp:txXfrm>
        <a:off x="68454" y="70578"/>
        <a:ext cx="3648708" cy="1265378"/>
      </dsp:txXfrm>
    </dsp:sp>
    <dsp:sp modelId="{4D780E67-DB66-4DEA-9F2D-91192C95E432}">
      <dsp:nvSpPr>
        <dsp:cNvPr id="0" name=""/>
        <dsp:cNvSpPr/>
      </dsp:nvSpPr>
      <dsp:spPr>
        <a:xfrm rot="5400000">
          <a:off x="6589693" y="-1189323"/>
          <a:ext cx="1121829" cy="6729984"/>
        </a:xfrm>
        <a:prstGeom prst="round2SameRect">
          <a:avLst/>
        </a:prstGeom>
        <a:solidFill>
          <a:schemeClr val="accent3">
            <a:tint val="40000"/>
            <a:alpha val="90000"/>
            <a:hueOff val="0"/>
            <a:satOff val="0"/>
            <a:lumOff val="0"/>
            <a:alphaOff val="0"/>
          </a:schemeClr>
        </a:solidFill>
        <a:ln w="1270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b="1" kern="1200"/>
            <a:t>GET</a:t>
          </a:r>
          <a:r>
            <a:rPr lang="en-US" sz="1500" kern="1200"/>
            <a:t> − Provides a read only access to a resource.</a:t>
          </a:r>
        </a:p>
        <a:p>
          <a:pPr marL="114300" lvl="1" indent="-114300" algn="l" defTabSz="666750">
            <a:lnSpc>
              <a:spcPct val="90000"/>
            </a:lnSpc>
            <a:spcBef>
              <a:spcPct val="0"/>
            </a:spcBef>
            <a:spcAft>
              <a:spcPct val="15000"/>
            </a:spcAft>
            <a:buChar char="•"/>
          </a:pPr>
          <a:r>
            <a:rPr lang="en-US" sz="1500" b="1" kern="1200"/>
            <a:t>POST</a:t>
          </a:r>
          <a:r>
            <a:rPr lang="en-US" sz="1500" kern="1200"/>
            <a:t> − Used to create a new resource.</a:t>
          </a:r>
        </a:p>
        <a:p>
          <a:pPr marL="114300" lvl="1" indent="-114300" algn="l" defTabSz="666750">
            <a:lnSpc>
              <a:spcPct val="90000"/>
            </a:lnSpc>
            <a:spcBef>
              <a:spcPct val="0"/>
            </a:spcBef>
            <a:spcAft>
              <a:spcPct val="15000"/>
            </a:spcAft>
            <a:buChar char="•"/>
          </a:pPr>
          <a:r>
            <a:rPr lang="en-US" sz="1500" b="1" kern="1200"/>
            <a:t>DELETE</a:t>
          </a:r>
          <a:r>
            <a:rPr lang="en-US" sz="1500" kern="1200"/>
            <a:t> − Used to remove a resource.</a:t>
          </a:r>
        </a:p>
        <a:p>
          <a:pPr marL="114300" lvl="1" indent="-114300" algn="l" defTabSz="666750">
            <a:lnSpc>
              <a:spcPct val="90000"/>
            </a:lnSpc>
            <a:spcBef>
              <a:spcPct val="0"/>
            </a:spcBef>
            <a:spcAft>
              <a:spcPct val="15000"/>
            </a:spcAft>
            <a:buChar char="•"/>
          </a:pPr>
          <a:r>
            <a:rPr lang="en-US" sz="1500" b="1" kern="1200" dirty="0"/>
            <a:t>PUT</a:t>
          </a:r>
          <a:r>
            <a:rPr lang="en-US" sz="1500" kern="1200" dirty="0"/>
            <a:t> − Used to update a existing resource or create a new resource.</a:t>
          </a:r>
        </a:p>
      </dsp:txBody>
      <dsp:txXfrm rot="-5400000">
        <a:off x="3785616" y="1669517"/>
        <a:ext cx="6675221" cy="1012303"/>
      </dsp:txXfrm>
    </dsp:sp>
    <dsp:sp modelId="{B7BBCEE3-5E9B-4291-B7BD-C3C977130FBB}">
      <dsp:nvSpPr>
        <dsp:cNvPr id="0" name=""/>
        <dsp:cNvSpPr/>
      </dsp:nvSpPr>
      <dsp:spPr>
        <a:xfrm>
          <a:off x="0" y="1474525"/>
          <a:ext cx="3785616" cy="1402286"/>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Following four HTTP methods are commonly used in REST based architecture.</a:t>
          </a:r>
        </a:p>
      </dsp:txBody>
      <dsp:txXfrm>
        <a:off x="68454" y="1542979"/>
        <a:ext cx="3648708" cy="1265378"/>
      </dsp:txXfrm>
    </dsp:sp>
    <dsp:sp modelId="{CF0377E5-2FF0-418C-97A0-47E6BF4A4677}">
      <dsp:nvSpPr>
        <dsp:cNvPr id="0" name=""/>
        <dsp:cNvSpPr/>
      </dsp:nvSpPr>
      <dsp:spPr>
        <a:xfrm rot="5400000">
          <a:off x="6589693" y="283077"/>
          <a:ext cx="1121829" cy="6729984"/>
        </a:xfrm>
        <a:prstGeom prst="round2SameRect">
          <a:avLst/>
        </a:prstGeom>
        <a:solidFill>
          <a:schemeClr val="accent4">
            <a:tint val="40000"/>
            <a:alpha val="90000"/>
            <a:hueOff val="0"/>
            <a:satOff val="0"/>
            <a:lumOff val="0"/>
            <a:alphaOff val="0"/>
          </a:schemeClr>
        </a:solidFill>
        <a:ln w="1270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7150" tIns="28575" rIns="57150" bIns="28575" numCol="1" spcCol="1270" anchor="ctr" anchorCtr="0">
          <a:noAutofit/>
        </a:bodyPr>
        <a:lstStyle/>
        <a:p>
          <a:pPr marL="114300" lvl="1" indent="-114300" algn="l" defTabSz="666750">
            <a:lnSpc>
              <a:spcPct val="90000"/>
            </a:lnSpc>
            <a:spcBef>
              <a:spcPct val="0"/>
            </a:spcBef>
            <a:spcAft>
              <a:spcPct val="15000"/>
            </a:spcAft>
            <a:buChar char="•"/>
          </a:pPr>
          <a:r>
            <a:rPr lang="en-US" sz="1500" kern="1200" dirty="0">
              <a:hlinkClick xmlns:r="http://schemas.openxmlformats.org/officeDocument/2006/relationships" r:id="rId1"/>
            </a:rPr>
            <a:t>https://www.javatpoint.com/jax-rs-tutorial</a:t>
          </a:r>
          <a:endParaRPr lang="en-US" sz="1500" kern="1200" dirty="0"/>
        </a:p>
        <a:p>
          <a:pPr marL="114300" lvl="1" indent="-114300" algn="l" defTabSz="666750">
            <a:lnSpc>
              <a:spcPct val="90000"/>
            </a:lnSpc>
            <a:spcBef>
              <a:spcPct val="0"/>
            </a:spcBef>
            <a:spcAft>
              <a:spcPct val="15000"/>
            </a:spcAft>
            <a:buChar char="•"/>
          </a:pPr>
          <a:r>
            <a:rPr lang="en-US" sz="1500" kern="1200">
              <a:hlinkClick xmlns:r="http://schemas.openxmlformats.org/officeDocument/2006/relationships" r:id="rId2"/>
            </a:rPr>
            <a:t>https://www.youtube.com/watch?v=BuYivu9ZjDw</a:t>
          </a:r>
          <a:endParaRPr lang="en-US" sz="1500" kern="1200" dirty="0"/>
        </a:p>
      </dsp:txBody>
      <dsp:txXfrm rot="-5400000">
        <a:off x="3785616" y="3141918"/>
        <a:ext cx="6675221" cy="1012303"/>
      </dsp:txXfrm>
    </dsp:sp>
    <dsp:sp modelId="{1329FB54-C7A8-4901-817D-AAA502F48735}">
      <dsp:nvSpPr>
        <dsp:cNvPr id="0" name=""/>
        <dsp:cNvSpPr/>
      </dsp:nvSpPr>
      <dsp:spPr>
        <a:xfrm>
          <a:off x="0" y="2946926"/>
          <a:ext cx="3785616" cy="140228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43815" rIns="87630" bIns="43815" numCol="1" spcCol="1270" anchor="ctr" anchorCtr="0">
          <a:noAutofit/>
        </a:bodyPr>
        <a:lstStyle/>
        <a:p>
          <a:pPr marL="0" lvl="0" indent="0" algn="ctr" defTabSz="1022350">
            <a:lnSpc>
              <a:spcPct val="90000"/>
            </a:lnSpc>
            <a:spcBef>
              <a:spcPct val="0"/>
            </a:spcBef>
            <a:spcAft>
              <a:spcPct val="35000"/>
            </a:spcAft>
            <a:buNone/>
          </a:pPr>
          <a:r>
            <a:rPr lang="en-US" sz="2300" kern="1200" dirty="0"/>
            <a:t>Resources</a:t>
          </a:r>
        </a:p>
      </dsp:txBody>
      <dsp:txXfrm>
        <a:off x="68454" y="3015380"/>
        <a:ext cx="3648708" cy="1265378"/>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85CC3B4-3297-4A73-A28C-EA09810ACAA5}">
      <dsp:nvSpPr>
        <dsp:cNvPr id="0" name=""/>
        <dsp:cNvSpPr/>
      </dsp:nvSpPr>
      <dsp:spPr>
        <a:xfrm>
          <a:off x="0" y="0"/>
          <a:ext cx="105156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908F4E4-61FC-49F1-B50B-3665DC287A43}">
      <dsp:nvSpPr>
        <dsp:cNvPr id="0" name=""/>
        <dsp:cNvSpPr/>
      </dsp:nvSpPr>
      <dsp:spPr>
        <a:xfrm>
          <a:off x="0" y="0"/>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This assignment will not be marked</a:t>
          </a:r>
        </a:p>
      </dsp:txBody>
      <dsp:txXfrm>
        <a:off x="0" y="0"/>
        <a:ext cx="10515600" cy="1087834"/>
      </dsp:txXfrm>
    </dsp:sp>
    <dsp:sp modelId="{D79968F7-54AB-41D8-8CEC-13813F88DF7C}">
      <dsp:nvSpPr>
        <dsp:cNvPr id="0" name=""/>
        <dsp:cNvSpPr/>
      </dsp:nvSpPr>
      <dsp:spPr>
        <a:xfrm>
          <a:off x="0" y="1087834"/>
          <a:ext cx="10515600" cy="0"/>
        </a:xfrm>
        <a:prstGeom prst="lin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DEB8389-60E9-4CF4-939D-3B2B461A0F65}">
      <dsp:nvSpPr>
        <dsp:cNvPr id="0" name=""/>
        <dsp:cNvSpPr/>
      </dsp:nvSpPr>
      <dsp:spPr>
        <a:xfrm>
          <a:off x="0" y="1087834"/>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Change the front-end of assignment 1 to use REST instead of an MVC front-end. </a:t>
          </a:r>
        </a:p>
      </dsp:txBody>
      <dsp:txXfrm>
        <a:off x="0" y="1087834"/>
        <a:ext cx="10515600" cy="1087834"/>
      </dsp:txXfrm>
    </dsp:sp>
    <dsp:sp modelId="{84C7B8D3-F77E-4DF8-A33C-6BDB13A207BD}">
      <dsp:nvSpPr>
        <dsp:cNvPr id="0" name=""/>
        <dsp:cNvSpPr/>
      </dsp:nvSpPr>
      <dsp:spPr>
        <a:xfrm>
          <a:off x="0" y="2175669"/>
          <a:ext cx="10515600" cy="0"/>
        </a:xfrm>
        <a:prstGeom prst="lin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12AB9D5-FF40-4D9E-B970-ECD6DCB477BA}">
      <dsp:nvSpPr>
        <dsp:cNvPr id="0" name=""/>
        <dsp:cNvSpPr/>
      </dsp:nvSpPr>
      <dsp:spPr>
        <a:xfrm>
          <a:off x="0" y="2175669"/>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The system have a post employee which saves employee.</a:t>
          </a:r>
        </a:p>
      </dsp:txBody>
      <dsp:txXfrm>
        <a:off x="0" y="2175669"/>
        <a:ext cx="10515600" cy="1087834"/>
      </dsp:txXfrm>
    </dsp:sp>
    <dsp:sp modelId="{4A19179B-25D2-4D78-9790-DFEE8E44598F}">
      <dsp:nvSpPr>
        <dsp:cNvPr id="0" name=""/>
        <dsp:cNvSpPr/>
      </dsp:nvSpPr>
      <dsp:spPr>
        <a:xfrm>
          <a:off x="0" y="3263503"/>
          <a:ext cx="10515600" cy="0"/>
        </a:xfrm>
        <a:prstGeom prst="line">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D6D998F-4940-4A23-A3B0-2D62B5D9B941}">
      <dsp:nvSpPr>
        <dsp:cNvPr id="0" name=""/>
        <dsp:cNvSpPr/>
      </dsp:nvSpPr>
      <dsp:spPr>
        <a:xfrm>
          <a:off x="0" y="3263503"/>
          <a:ext cx="10515600" cy="108783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sz="3000" kern="1200"/>
            <a:t>There should also be a get employees and employee with id, which gets a list of employees and an employee, respectively. </a:t>
          </a:r>
        </a:p>
      </dsp:txBody>
      <dsp:txXfrm>
        <a:off x="0" y="3263503"/>
        <a:ext cx="10515600" cy="1087834"/>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99B31-6C15-425E-8713-CA4BF093905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67E6AB2-4462-4F26-82B0-407B4874A57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EBF22CF-1B48-448D-95CD-95255A1BB3A8}"/>
              </a:ext>
            </a:extLst>
          </p:cNvPr>
          <p:cNvSpPr>
            <a:spLocks noGrp="1"/>
          </p:cNvSpPr>
          <p:nvPr>
            <p:ph type="dt" sz="half" idx="10"/>
          </p:nvPr>
        </p:nvSpPr>
        <p:spPr/>
        <p:txBody>
          <a:bodyPr/>
          <a:lstStyle/>
          <a:p>
            <a:fld id="{49F8DB12-0DF2-4C58-A303-1F798EAB6CE8}" type="datetimeFigureOut">
              <a:rPr lang="en-US" smtClean="0"/>
              <a:t>9/28/2019</a:t>
            </a:fld>
            <a:endParaRPr lang="en-US"/>
          </a:p>
        </p:txBody>
      </p:sp>
      <p:sp>
        <p:nvSpPr>
          <p:cNvPr id="5" name="Footer Placeholder 4">
            <a:extLst>
              <a:ext uri="{FF2B5EF4-FFF2-40B4-BE49-F238E27FC236}">
                <a16:creationId xmlns:a16="http://schemas.microsoft.com/office/drawing/2014/main" id="{5237DAAE-D657-430C-9E9B-C322268B79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BB325C-4C8A-4BA3-A325-834D682CC4FF}"/>
              </a:ext>
            </a:extLst>
          </p:cNvPr>
          <p:cNvSpPr>
            <a:spLocks noGrp="1"/>
          </p:cNvSpPr>
          <p:nvPr>
            <p:ph type="sldNum" sz="quarter" idx="12"/>
          </p:nvPr>
        </p:nvSpPr>
        <p:spPr/>
        <p:txBody>
          <a:bodyPr/>
          <a:lstStyle/>
          <a:p>
            <a:fld id="{B3A9249F-A25F-4962-82BD-DC711D43D82F}" type="slidenum">
              <a:rPr lang="en-US" smtClean="0"/>
              <a:t>‹#›</a:t>
            </a:fld>
            <a:endParaRPr lang="en-US"/>
          </a:p>
        </p:txBody>
      </p:sp>
    </p:spTree>
    <p:extLst>
      <p:ext uri="{BB962C8B-B14F-4D97-AF65-F5344CB8AC3E}">
        <p14:creationId xmlns:p14="http://schemas.microsoft.com/office/powerpoint/2010/main" val="137182974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7C0F0F-0A2F-4004-A4B3-71830C95B29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5FB89D5-43DF-4776-84A4-B7EFE7F4B11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25C403-1EBC-4AA4-8CF0-350C75B6C929}"/>
              </a:ext>
            </a:extLst>
          </p:cNvPr>
          <p:cNvSpPr>
            <a:spLocks noGrp="1"/>
          </p:cNvSpPr>
          <p:nvPr>
            <p:ph type="dt" sz="half" idx="10"/>
          </p:nvPr>
        </p:nvSpPr>
        <p:spPr/>
        <p:txBody>
          <a:bodyPr/>
          <a:lstStyle/>
          <a:p>
            <a:fld id="{49F8DB12-0DF2-4C58-A303-1F798EAB6CE8}" type="datetimeFigureOut">
              <a:rPr lang="en-US" smtClean="0"/>
              <a:t>9/28/2019</a:t>
            </a:fld>
            <a:endParaRPr lang="en-US"/>
          </a:p>
        </p:txBody>
      </p:sp>
      <p:sp>
        <p:nvSpPr>
          <p:cNvPr id="5" name="Footer Placeholder 4">
            <a:extLst>
              <a:ext uri="{FF2B5EF4-FFF2-40B4-BE49-F238E27FC236}">
                <a16:creationId xmlns:a16="http://schemas.microsoft.com/office/drawing/2014/main" id="{1F138498-B276-4044-AF9F-2CB5A3671C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3863289-37E2-4D8C-825D-0D7D0C22F8F6}"/>
              </a:ext>
            </a:extLst>
          </p:cNvPr>
          <p:cNvSpPr>
            <a:spLocks noGrp="1"/>
          </p:cNvSpPr>
          <p:nvPr>
            <p:ph type="sldNum" sz="quarter" idx="12"/>
          </p:nvPr>
        </p:nvSpPr>
        <p:spPr/>
        <p:txBody>
          <a:bodyPr/>
          <a:lstStyle/>
          <a:p>
            <a:fld id="{B3A9249F-A25F-4962-82BD-DC711D43D82F}" type="slidenum">
              <a:rPr lang="en-US" smtClean="0"/>
              <a:t>‹#›</a:t>
            </a:fld>
            <a:endParaRPr lang="en-US"/>
          </a:p>
        </p:txBody>
      </p:sp>
    </p:spTree>
    <p:extLst>
      <p:ext uri="{BB962C8B-B14F-4D97-AF65-F5344CB8AC3E}">
        <p14:creationId xmlns:p14="http://schemas.microsoft.com/office/powerpoint/2010/main" val="25072097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AC76DD6-5AAC-43B2-9FB4-B7BB233BAF3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DABB48F-425C-4AE9-BB50-4658642C156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2C0E68-7452-465E-8105-CD31E47854ED}"/>
              </a:ext>
            </a:extLst>
          </p:cNvPr>
          <p:cNvSpPr>
            <a:spLocks noGrp="1"/>
          </p:cNvSpPr>
          <p:nvPr>
            <p:ph type="dt" sz="half" idx="10"/>
          </p:nvPr>
        </p:nvSpPr>
        <p:spPr/>
        <p:txBody>
          <a:bodyPr/>
          <a:lstStyle/>
          <a:p>
            <a:fld id="{49F8DB12-0DF2-4C58-A303-1F798EAB6CE8}" type="datetimeFigureOut">
              <a:rPr lang="en-US" smtClean="0"/>
              <a:t>9/28/2019</a:t>
            </a:fld>
            <a:endParaRPr lang="en-US"/>
          </a:p>
        </p:txBody>
      </p:sp>
      <p:sp>
        <p:nvSpPr>
          <p:cNvPr id="5" name="Footer Placeholder 4">
            <a:extLst>
              <a:ext uri="{FF2B5EF4-FFF2-40B4-BE49-F238E27FC236}">
                <a16:creationId xmlns:a16="http://schemas.microsoft.com/office/drawing/2014/main" id="{AF0786A7-94DA-4949-9E18-7ADC6EC0C94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8260225-F186-4AA1-A959-F00738682694}"/>
              </a:ext>
            </a:extLst>
          </p:cNvPr>
          <p:cNvSpPr>
            <a:spLocks noGrp="1"/>
          </p:cNvSpPr>
          <p:nvPr>
            <p:ph type="sldNum" sz="quarter" idx="12"/>
          </p:nvPr>
        </p:nvSpPr>
        <p:spPr/>
        <p:txBody>
          <a:bodyPr/>
          <a:lstStyle/>
          <a:p>
            <a:fld id="{B3A9249F-A25F-4962-82BD-DC711D43D82F}" type="slidenum">
              <a:rPr lang="en-US" smtClean="0"/>
              <a:t>‹#›</a:t>
            </a:fld>
            <a:endParaRPr lang="en-US"/>
          </a:p>
        </p:txBody>
      </p:sp>
    </p:spTree>
    <p:extLst>
      <p:ext uri="{BB962C8B-B14F-4D97-AF65-F5344CB8AC3E}">
        <p14:creationId xmlns:p14="http://schemas.microsoft.com/office/powerpoint/2010/main" val="810519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3CF0B-1351-48BC-A9C4-3B7FD233E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F022F32-CE20-48CD-8EA6-4F9D7B8E9FB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CC0061-8985-4F32-862D-73F29E444145}"/>
              </a:ext>
            </a:extLst>
          </p:cNvPr>
          <p:cNvSpPr>
            <a:spLocks noGrp="1"/>
          </p:cNvSpPr>
          <p:nvPr>
            <p:ph type="dt" sz="half" idx="10"/>
          </p:nvPr>
        </p:nvSpPr>
        <p:spPr/>
        <p:txBody>
          <a:bodyPr/>
          <a:lstStyle/>
          <a:p>
            <a:fld id="{49F8DB12-0DF2-4C58-A303-1F798EAB6CE8}" type="datetimeFigureOut">
              <a:rPr lang="en-US" smtClean="0"/>
              <a:t>9/28/2019</a:t>
            </a:fld>
            <a:endParaRPr lang="en-US"/>
          </a:p>
        </p:txBody>
      </p:sp>
      <p:sp>
        <p:nvSpPr>
          <p:cNvPr id="5" name="Footer Placeholder 4">
            <a:extLst>
              <a:ext uri="{FF2B5EF4-FFF2-40B4-BE49-F238E27FC236}">
                <a16:creationId xmlns:a16="http://schemas.microsoft.com/office/drawing/2014/main" id="{29ECBBD5-AC13-4DA4-80C4-63BD8B7788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E3EA51-7E48-431F-89B8-F6B22E4C70ED}"/>
              </a:ext>
            </a:extLst>
          </p:cNvPr>
          <p:cNvSpPr>
            <a:spLocks noGrp="1"/>
          </p:cNvSpPr>
          <p:nvPr>
            <p:ph type="sldNum" sz="quarter" idx="12"/>
          </p:nvPr>
        </p:nvSpPr>
        <p:spPr/>
        <p:txBody>
          <a:bodyPr/>
          <a:lstStyle/>
          <a:p>
            <a:fld id="{B3A9249F-A25F-4962-82BD-DC711D43D82F}" type="slidenum">
              <a:rPr lang="en-US" smtClean="0"/>
              <a:t>‹#›</a:t>
            </a:fld>
            <a:endParaRPr lang="en-US"/>
          </a:p>
        </p:txBody>
      </p:sp>
    </p:spTree>
    <p:extLst>
      <p:ext uri="{BB962C8B-B14F-4D97-AF65-F5344CB8AC3E}">
        <p14:creationId xmlns:p14="http://schemas.microsoft.com/office/powerpoint/2010/main" val="37726527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4E0483-FF6E-4D21-97CE-987296C5863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8543469-F65B-4EEA-B2FC-165FA886E0A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3349971-146F-4545-A289-09636DFBED3D}"/>
              </a:ext>
            </a:extLst>
          </p:cNvPr>
          <p:cNvSpPr>
            <a:spLocks noGrp="1"/>
          </p:cNvSpPr>
          <p:nvPr>
            <p:ph type="dt" sz="half" idx="10"/>
          </p:nvPr>
        </p:nvSpPr>
        <p:spPr/>
        <p:txBody>
          <a:bodyPr/>
          <a:lstStyle/>
          <a:p>
            <a:fld id="{49F8DB12-0DF2-4C58-A303-1F798EAB6CE8}" type="datetimeFigureOut">
              <a:rPr lang="en-US" smtClean="0"/>
              <a:t>9/28/2019</a:t>
            </a:fld>
            <a:endParaRPr lang="en-US"/>
          </a:p>
        </p:txBody>
      </p:sp>
      <p:sp>
        <p:nvSpPr>
          <p:cNvPr id="5" name="Footer Placeholder 4">
            <a:extLst>
              <a:ext uri="{FF2B5EF4-FFF2-40B4-BE49-F238E27FC236}">
                <a16:creationId xmlns:a16="http://schemas.microsoft.com/office/drawing/2014/main" id="{FD4D88EE-E2BE-4A63-920B-F7A416526D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FB1625-8954-404B-BEBB-9254DB9761A3}"/>
              </a:ext>
            </a:extLst>
          </p:cNvPr>
          <p:cNvSpPr>
            <a:spLocks noGrp="1"/>
          </p:cNvSpPr>
          <p:nvPr>
            <p:ph type="sldNum" sz="quarter" idx="12"/>
          </p:nvPr>
        </p:nvSpPr>
        <p:spPr/>
        <p:txBody>
          <a:bodyPr/>
          <a:lstStyle/>
          <a:p>
            <a:fld id="{B3A9249F-A25F-4962-82BD-DC711D43D82F}" type="slidenum">
              <a:rPr lang="en-US" smtClean="0"/>
              <a:t>‹#›</a:t>
            </a:fld>
            <a:endParaRPr lang="en-US"/>
          </a:p>
        </p:txBody>
      </p:sp>
    </p:spTree>
    <p:extLst>
      <p:ext uri="{BB962C8B-B14F-4D97-AF65-F5344CB8AC3E}">
        <p14:creationId xmlns:p14="http://schemas.microsoft.com/office/powerpoint/2010/main" val="19528045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76D301-0397-48C6-80F5-727415A5076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00E4B2-F6B5-461B-93CA-069EEAADBA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A5FAE6A-ACA3-4003-AE3A-00C76E65F24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ADDE589-4E42-4BB0-9C93-5B15A233BF69}"/>
              </a:ext>
            </a:extLst>
          </p:cNvPr>
          <p:cNvSpPr>
            <a:spLocks noGrp="1"/>
          </p:cNvSpPr>
          <p:nvPr>
            <p:ph type="dt" sz="half" idx="10"/>
          </p:nvPr>
        </p:nvSpPr>
        <p:spPr/>
        <p:txBody>
          <a:bodyPr/>
          <a:lstStyle/>
          <a:p>
            <a:fld id="{49F8DB12-0DF2-4C58-A303-1F798EAB6CE8}" type="datetimeFigureOut">
              <a:rPr lang="en-US" smtClean="0"/>
              <a:t>9/28/2019</a:t>
            </a:fld>
            <a:endParaRPr lang="en-US"/>
          </a:p>
        </p:txBody>
      </p:sp>
      <p:sp>
        <p:nvSpPr>
          <p:cNvPr id="6" name="Footer Placeholder 5">
            <a:extLst>
              <a:ext uri="{FF2B5EF4-FFF2-40B4-BE49-F238E27FC236}">
                <a16:creationId xmlns:a16="http://schemas.microsoft.com/office/drawing/2014/main" id="{1F2C4AD0-585B-42DE-8886-08E65B846A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123D89-CE26-4184-90F2-77A416F82A65}"/>
              </a:ext>
            </a:extLst>
          </p:cNvPr>
          <p:cNvSpPr>
            <a:spLocks noGrp="1"/>
          </p:cNvSpPr>
          <p:nvPr>
            <p:ph type="sldNum" sz="quarter" idx="12"/>
          </p:nvPr>
        </p:nvSpPr>
        <p:spPr/>
        <p:txBody>
          <a:bodyPr/>
          <a:lstStyle/>
          <a:p>
            <a:fld id="{B3A9249F-A25F-4962-82BD-DC711D43D82F}" type="slidenum">
              <a:rPr lang="en-US" smtClean="0"/>
              <a:t>‹#›</a:t>
            </a:fld>
            <a:endParaRPr lang="en-US"/>
          </a:p>
        </p:txBody>
      </p:sp>
    </p:spTree>
    <p:extLst>
      <p:ext uri="{BB962C8B-B14F-4D97-AF65-F5344CB8AC3E}">
        <p14:creationId xmlns:p14="http://schemas.microsoft.com/office/powerpoint/2010/main" val="1838884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6C92BD-C57A-49BD-8626-6BD327852A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CA906D-AE08-4D0A-8CC0-549CAE719F6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CEB3468-5ECF-4847-9014-3A84D854E67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A020956-9132-4D3F-9DFC-423212C412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A26B8C8-6B49-44FA-8A9D-911EFED9392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D4538E-66D0-44E6-94CA-E0AF98A50D91}"/>
              </a:ext>
            </a:extLst>
          </p:cNvPr>
          <p:cNvSpPr>
            <a:spLocks noGrp="1"/>
          </p:cNvSpPr>
          <p:nvPr>
            <p:ph type="dt" sz="half" idx="10"/>
          </p:nvPr>
        </p:nvSpPr>
        <p:spPr/>
        <p:txBody>
          <a:bodyPr/>
          <a:lstStyle/>
          <a:p>
            <a:fld id="{49F8DB12-0DF2-4C58-A303-1F798EAB6CE8}" type="datetimeFigureOut">
              <a:rPr lang="en-US" smtClean="0"/>
              <a:t>9/28/2019</a:t>
            </a:fld>
            <a:endParaRPr lang="en-US"/>
          </a:p>
        </p:txBody>
      </p:sp>
      <p:sp>
        <p:nvSpPr>
          <p:cNvPr id="8" name="Footer Placeholder 7">
            <a:extLst>
              <a:ext uri="{FF2B5EF4-FFF2-40B4-BE49-F238E27FC236}">
                <a16:creationId xmlns:a16="http://schemas.microsoft.com/office/drawing/2014/main" id="{F82830AA-286D-4327-9775-F24FC65944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8C09C75-5DCF-4839-93B3-5C929450DAF0}"/>
              </a:ext>
            </a:extLst>
          </p:cNvPr>
          <p:cNvSpPr>
            <a:spLocks noGrp="1"/>
          </p:cNvSpPr>
          <p:nvPr>
            <p:ph type="sldNum" sz="quarter" idx="12"/>
          </p:nvPr>
        </p:nvSpPr>
        <p:spPr/>
        <p:txBody>
          <a:bodyPr/>
          <a:lstStyle/>
          <a:p>
            <a:fld id="{B3A9249F-A25F-4962-82BD-DC711D43D82F}" type="slidenum">
              <a:rPr lang="en-US" smtClean="0"/>
              <a:t>‹#›</a:t>
            </a:fld>
            <a:endParaRPr lang="en-US"/>
          </a:p>
        </p:txBody>
      </p:sp>
    </p:spTree>
    <p:extLst>
      <p:ext uri="{BB962C8B-B14F-4D97-AF65-F5344CB8AC3E}">
        <p14:creationId xmlns:p14="http://schemas.microsoft.com/office/powerpoint/2010/main" val="8064716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1F534-F9D8-47DE-9BDD-092BA44650A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C3D34C-32F6-448A-8765-0A2B627BD158}"/>
              </a:ext>
            </a:extLst>
          </p:cNvPr>
          <p:cNvSpPr>
            <a:spLocks noGrp="1"/>
          </p:cNvSpPr>
          <p:nvPr>
            <p:ph type="dt" sz="half" idx="10"/>
          </p:nvPr>
        </p:nvSpPr>
        <p:spPr/>
        <p:txBody>
          <a:bodyPr/>
          <a:lstStyle/>
          <a:p>
            <a:fld id="{49F8DB12-0DF2-4C58-A303-1F798EAB6CE8}" type="datetimeFigureOut">
              <a:rPr lang="en-US" smtClean="0"/>
              <a:t>9/28/2019</a:t>
            </a:fld>
            <a:endParaRPr lang="en-US"/>
          </a:p>
        </p:txBody>
      </p:sp>
      <p:sp>
        <p:nvSpPr>
          <p:cNvPr id="4" name="Footer Placeholder 3">
            <a:extLst>
              <a:ext uri="{FF2B5EF4-FFF2-40B4-BE49-F238E27FC236}">
                <a16:creationId xmlns:a16="http://schemas.microsoft.com/office/drawing/2014/main" id="{E76E0DF9-C985-49D9-844A-7DF2F844BE8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A1C867-21A1-4233-8728-A3109A1ED2A8}"/>
              </a:ext>
            </a:extLst>
          </p:cNvPr>
          <p:cNvSpPr>
            <a:spLocks noGrp="1"/>
          </p:cNvSpPr>
          <p:nvPr>
            <p:ph type="sldNum" sz="quarter" idx="12"/>
          </p:nvPr>
        </p:nvSpPr>
        <p:spPr/>
        <p:txBody>
          <a:bodyPr/>
          <a:lstStyle/>
          <a:p>
            <a:fld id="{B3A9249F-A25F-4962-82BD-DC711D43D82F}" type="slidenum">
              <a:rPr lang="en-US" smtClean="0"/>
              <a:t>‹#›</a:t>
            </a:fld>
            <a:endParaRPr lang="en-US"/>
          </a:p>
        </p:txBody>
      </p:sp>
    </p:spTree>
    <p:extLst>
      <p:ext uri="{BB962C8B-B14F-4D97-AF65-F5344CB8AC3E}">
        <p14:creationId xmlns:p14="http://schemas.microsoft.com/office/powerpoint/2010/main" val="3110747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E418AF3-516A-4AE9-A530-0E42C28DEE2C}"/>
              </a:ext>
            </a:extLst>
          </p:cNvPr>
          <p:cNvSpPr>
            <a:spLocks noGrp="1"/>
          </p:cNvSpPr>
          <p:nvPr>
            <p:ph type="dt" sz="half" idx="10"/>
          </p:nvPr>
        </p:nvSpPr>
        <p:spPr/>
        <p:txBody>
          <a:bodyPr/>
          <a:lstStyle/>
          <a:p>
            <a:fld id="{49F8DB12-0DF2-4C58-A303-1F798EAB6CE8}" type="datetimeFigureOut">
              <a:rPr lang="en-US" smtClean="0"/>
              <a:t>9/28/2019</a:t>
            </a:fld>
            <a:endParaRPr lang="en-US"/>
          </a:p>
        </p:txBody>
      </p:sp>
      <p:sp>
        <p:nvSpPr>
          <p:cNvPr id="3" name="Footer Placeholder 2">
            <a:extLst>
              <a:ext uri="{FF2B5EF4-FFF2-40B4-BE49-F238E27FC236}">
                <a16:creationId xmlns:a16="http://schemas.microsoft.com/office/drawing/2014/main" id="{4D4F202A-DC46-4951-86D3-A816A8B654C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DBDA322-E9F0-4523-BBE5-51FD95479492}"/>
              </a:ext>
            </a:extLst>
          </p:cNvPr>
          <p:cNvSpPr>
            <a:spLocks noGrp="1"/>
          </p:cNvSpPr>
          <p:nvPr>
            <p:ph type="sldNum" sz="quarter" idx="12"/>
          </p:nvPr>
        </p:nvSpPr>
        <p:spPr/>
        <p:txBody>
          <a:bodyPr/>
          <a:lstStyle/>
          <a:p>
            <a:fld id="{B3A9249F-A25F-4962-82BD-DC711D43D82F}" type="slidenum">
              <a:rPr lang="en-US" smtClean="0"/>
              <a:t>‹#›</a:t>
            </a:fld>
            <a:endParaRPr lang="en-US"/>
          </a:p>
        </p:txBody>
      </p:sp>
    </p:spTree>
    <p:extLst>
      <p:ext uri="{BB962C8B-B14F-4D97-AF65-F5344CB8AC3E}">
        <p14:creationId xmlns:p14="http://schemas.microsoft.com/office/powerpoint/2010/main" val="9451300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E9023-3E86-437D-818A-CE7534F86F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1BBA572-2BFC-4EA8-8CFA-EBD002F3B4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046BF8-9992-4BCC-95C4-57B5A3BD806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DA3F940-8B73-4797-943C-E893B0B9EE0B}"/>
              </a:ext>
            </a:extLst>
          </p:cNvPr>
          <p:cNvSpPr>
            <a:spLocks noGrp="1"/>
          </p:cNvSpPr>
          <p:nvPr>
            <p:ph type="dt" sz="half" idx="10"/>
          </p:nvPr>
        </p:nvSpPr>
        <p:spPr/>
        <p:txBody>
          <a:bodyPr/>
          <a:lstStyle/>
          <a:p>
            <a:fld id="{49F8DB12-0DF2-4C58-A303-1F798EAB6CE8}" type="datetimeFigureOut">
              <a:rPr lang="en-US" smtClean="0"/>
              <a:t>9/28/2019</a:t>
            </a:fld>
            <a:endParaRPr lang="en-US"/>
          </a:p>
        </p:txBody>
      </p:sp>
      <p:sp>
        <p:nvSpPr>
          <p:cNvPr id="6" name="Footer Placeholder 5">
            <a:extLst>
              <a:ext uri="{FF2B5EF4-FFF2-40B4-BE49-F238E27FC236}">
                <a16:creationId xmlns:a16="http://schemas.microsoft.com/office/drawing/2014/main" id="{F4B6B042-7319-4CF4-8892-33330DBD4A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CCDD614-5D6B-44DC-A73D-AD388A265F90}"/>
              </a:ext>
            </a:extLst>
          </p:cNvPr>
          <p:cNvSpPr>
            <a:spLocks noGrp="1"/>
          </p:cNvSpPr>
          <p:nvPr>
            <p:ph type="sldNum" sz="quarter" idx="12"/>
          </p:nvPr>
        </p:nvSpPr>
        <p:spPr/>
        <p:txBody>
          <a:bodyPr/>
          <a:lstStyle/>
          <a:p>
            <a:fld id="{B3A9249F-A25F-4962-82BD-DC711D43D82F}" type="slidenum">
              <a:rPr lang="en-US" smtClean="0"/>
              <a:t>‹#›</a:t>
            </a:fld>
            <a:endParaRPr lang="en-US"/>
          </a:p>
        </p:txBody>
      </p:sp>
    </p:spTree>
    <p:extLst>
      <p:ext uri="{BB962C8B-B14F-4D97-AF65-F5344CB8AC3E}">
        <p14:creationId xmlns:p14="http://schemas.microsoft.com/office/powerpoint/2010/main" val="39860934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DA037B-5FAD-4BA7-88D7-A80BFFD081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3D8B63C-C7A6-49F1-AA41-E2E52CC0E15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7E30D8-47AA-446A-87E8-8C5D9AFC20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8460CE8-1E62-40D9-83F2-80CBC5698205}"/>
              </a:ext>
            </a:extLst>
          </p:cNvPr>
          <p:cNvSpPr>
            <a:spLocks noGrp="1"/>
          </p:cNvSpPr>
          <p:nvPr>
            <p:ph type="dt" sz="half" idx="10"/>
          </p:nvPr>
        </p:nvSpPr>
        <p:spPr/>
        <p:txBody>
          <a:bodyPr/>
          <a:lstStyle/>
          <a:p>
            <a:fld id="{49F8DB12-0DF2-4C58-A303-1F798EAB6CE8}" type="datetimeFigureOut">
              <a:rPr lang="en-US" smtClean="0"/>
              <a:t>9/28/2019</a:t>
            </a:fld>
            <a:endParaRPr lang="en-US"/>
          </a:p>
        </p:txBody>
      </p:sp>
      <p:sp>
        <p:nvSpPr>
          <p:cNvPr id="6" name="Footer Placeholder 5">
            <a:extLst>
              <a:ext uri="{FF2B5EF4-FFF2-40B4-BE49-F238E27FC236}">
                <a16:creationId xmlns:a16="http://schemas.microsoft.com/office/drawing/2014/main" id="{25CE83DF-649F-4F70-A991-E9AB05247A3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EDB442E-3C2C-4CF8-B519-0AEA0F47BA7A}"/>
              </a:ext>
            </a:extLst>
          </p:cNvPr>
          <p:cNvSpPr>
            <a:spLocks noGrp="1"/>
          </p:cNvSpPr>
          <p:nvPr>
            <p:ph type="sldNum" sz="quarter" idx="12"/>
          </p:nvPr>
        </p:nvSpPr>
        <p:spPr/>
        <p:txBody>
          <a:bodyPr/>
          <a:lstStyle/>
          <a:p>
            <a:fld id="{B3A9249F-A25F-4962-82BD-DC711D43D82F}" type="slidenum">
              <a:rPr lang="en-US" smtClean="0"/>
              <a:t>‹#›</a:t>
            </a:fld>
            <a:endParaRPr lang="en-US"/>
          </a:p>
        </p:txBody>
      </p:sp>
    </p:spTree>
    <p:extLst>
      <p:ext uri="{BB962C8B-B14F-4D97-AF65-F5344CB8AC3E}">
        <p14:creationId xmlns:p14="http://schemas.microsoft.com/office/powerpoint/2010/main" val="360187346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5F45BBC-9D78-4F10-A3C8-42FCEFE613E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DB170B8-C350-448D-A719-E2A045FFF6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EDFCF2A-3B34-41E1-9DD1-F8DB22BAF6A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F8DB12-0DF2-4C58-A303-1F798EAB6CE8}" type="datetimeFigureOut">
              <a:rPr lang="en-US" smtClean="0"/>
              <a:t>9/28/2019</a:t>
            </a:fld>
            <a:endParaRPr lang="en-US"/>
          </a:p>
        </p:txBody>
      </p:sp>
      <p:sp>
        <p:nvSpPr>
          <p:cNvPr id="5" name="Footer Placeholder 4">
            <a:extLst>
              <a:ext uri="{FF2B5EF4-FFF2-40B4-BE49-F238E27FC236}">
                <a16:creationId xmlns:a16="http://schemas.microsoft.com/office/drawing/2014/main" id="{4BDC0655-6986-4219-AD1B-36C67D98724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E96C1A5-6567-4455-8971-76C5E637EA3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3A9249F-A25F-4962-82BD-DC711D43D82F}" type="slidenum">
              <a:rPr lang="en-US" smtClean="0"/>
              <a:t>‹#›</a:t>
            </a:fld>
            <a:endParaRPr lang="en-US"/>
          </a:p>
        </p:txBody>
      </p:sp>
    </p:spTree>
    <p:extLst>
      <p:ext uri="{BB962C8B-B14F-4D97-AF65-F5344CB8AC3E}">
        <p14:creationId xmlns:p14="http://schemas.microsoft.com/office/powerpoint/2010/main" val="194377541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22.xml.rels><?xml version="1.0" encoding="UTF-8" standalone="yes"?>
<Relationships xmlns="http://schemas.openxmlformats.org/package/2006/relationships"><Relationship Id="rId3" Type="http://schemas.openxmlformats.org/officeDocument/2006/relationships/hyperlink" Target="http://twitter4j.org/en/" TargetMode="External"/><Relationship Id="rId2" Type="http://schemas.openxmlformats.org/officeDocument/2006/relationships/hyperlink" Target="https://www.baeldung.com/twitter4j" TargetMode="External"/><Relationship Id="rId1" Type="http://schemas.openxmlformats.org/officeDocument/2006/relationships/slideLayout" Target="../slideLayouts/slideLayout2.xml"/><Relationship Id="rId5" Type="http://schemas.openxmlformats.org/officeDocument/2006/relationships/image" Target="../media/image8.sv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graph.facebook.com/v4.0/me?fields=id,name&amp;transport=cors"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559AE206-7EBA-4D33-8BC9-9D8158553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4E3B89B-C1B5-4876-95AE-0B5DFBBD8C03}"/>
              </a:ext>
            </a:extLst>
          </p:cNvPr>
          <p:cNvSpPr>
            <a:spLocks noGrp="1"/>
          </p:cNvSpPr>
          <p:nvPr>
            <p:ph type="ctrTitle"/>
          </p:nvPr>
        </p:nvSpPr>
        <p:spPr>
          <a:xfrm>
            <a:off x="838199" y="4525347"/>
            <a:ext cx="6801321" cy="1737360"/>
          </a:xfrm>
        </p:spPr>
        <p:txBody>
          <a:bodyPr anchor="ctr">
            <a:normAutofit/>
          </a:bodyPr>
          <a:lstStyle/>
          <a:p>
            <a:pPr algn="r"/>
            <a:r>
              <a:rPr lang="en-US" sz="5600"/>
              <a:t>Enterprise Application Integration</a:t>
            </a:r>
          </a:p>
        </p:txBody>
      </p:sp>
      <p:sp>
        <p:nvSpPr>
          <p:cNvPr id="3" name="Subtitle 2">
            <a:extLst>
              <a:ext uri="{FF2B5EF4-FFF2-40B4-BE49-F238E27FC236}">
                <a16:creationId xmlns:a16="http://schemas.microsoft.com/office/drawing/2014/main" id="{878076B6-2E2B-4EFC-995F-AE9E818850E5}"/>
              </a:ext>
            </a:extLst>
          </p:cNvPr>
          <p:cNvSpPr>
            <a:spLocks noGrp="1"/>
          </p:cNvSpPr>
          <p:nvPr>
            <p:ph type="subTitle" idx="1"/>
          </p:nvPr>
        </p:nvSpPr>
        <p:spPr>
          <a:xfrm>
            <a:off x="7961258" y="4525347"/>
            <a:ext cx="3258675" cy="1737360"/>
          </a:xfrm>
        </p:spPr>
        <p:txBody>
          <a:bodyPr anchor="ctr">
            <a:normAutofit/>
          </a:bodyPr>
          <a:lstStyle/>
          <a:p>
            <a:pPr algn="l"/>
            <a:r>
              <a:rPr lang="en-US" dirty="0"/>
              <a:t>Litsietsi Montsi</a:t>
            </a:r>
            <a:endParaRPr lang="en-US"/>
          </a:p>
        </p:txBody>
      </p:sp>
      <p:sp>
        <p:nvSpPr>
          <p:cNvPr id="10" name="Oval 9">
            <a:extLst>
              <a:ext uri="{FF2B5EF4-FFF2-40B4-BE49-F238E27FC236}">
                <a16:creationId xmlns:a16="http://schemas.microsoft.com/office/drawing/2014/main" id="{6437D937-A7F1-4011-92B4-328E5BE1B1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88567" y="620480"/>
            <a:ext cx="2243800" cy="2243796"/>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Oval 11">
            <a:extLst>
              <a:ext uri="{FF2B5EF4-FFF2-40B4-BE49-F238E27FC236}">
                <a16:creationId xmlns:a16="http://schemas.microsoft.com/office/drawing/2014/main" id="{B672F332-AF08-46C6-94F0-77684310D7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95001" y="2466604"/>
            <a:ext cx="962395" cy="96239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Oval 13">
            <a:extLst>
              <a:ext uri="{FF2B5EF4-FFF2-40B4-BE49-F238E27FC236}">
                <a16:creationId xmlns:a16="http://schemas.microsoft.com/office/drawing/2014/main" id="{34244EF8-D73A-40E1-BE73-D46E6B4B04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5829" y="2327988"/>
            <a:ext cx="293695" cy="29369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Freeform: Shape 15">
            <a:extLst>
              <a:ext uri="{FF2B5EF4-FFF2-40B4-BE49-F238E27FC236}">
                <a16:creationId xmlns:a16="http://schemas.microsoft.com/office/drawing/2014/main" id="{AB84D7E8-4ECB-42D7-ADBF-01689B0F24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92113" y="0"/>
            <a:ext cx="5699887" cy="4059244"/>
          </a:xfrm>
          <a:custGeom>
            <a:avLst/>
            <a:gdLst>
              <a:gd name="connsiteX0" fmla="*/ 0 w 5699887"/>
              <a:gd name="connsiteY0" fmla="*/ 0 h 4059244"/>
              <a:gd name="connsiteX1" fmla="*/ 5699887 w 5699887"/>
              <a:gd name="connsiteY1" fmla="*/ 0 h 4059244"/>
              <a:gd name="connsiteX2" fmla="*/ 5699887 w 5699887"/>
              <a:gd name="connsiteY2" fmla="*/ 3944096 h 4059244"/>
              <a:gd name="connsiteX3" fmla="*/ 5525775 w 5699887"/>
              <a:gd name="connsiteY3" fmla="*/ 3980429 h 4059244"/>
              <a:gd name="connsiteX4" fmla="*/ 4663256 w 5699887"/>
              <a:gd name="connsiteY4" fmla="*/ 4059244 h 4059244"/>
              <a:gd name="connsiteX5" fmla="*/ 8566 w 5699887"/>
              <a:gd name="connsiteY5" fmla="*/ 67422 h 4059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99887" h="4059244">
                <a:moveTo>
                  <a:pt x="0" y="0"/>
                </a:moveTo>
                <a:lnTo>
                  <a:pt x="5699887" y="0"/>
                </a:lnTo>
                <a:lnTo>
                  <a:pt x="5699887" y="3944096"/>
                </a:lnTo>
                <a:lnTo>
                  <a:pt x="5525775" y="3980429"/>
                </a:lnTo>
                <a:cubicBezTo>
                  <a:pt x="5246154" y="4032190"/>
                  <a:pt x="4957865" y="4059244"/>
                  <a:pt x="4663256" y="4059244"/>
                </a:cubicBezTo>
                <a:cubicBezTo>
                  <a:pt x="2306390" y="4059244"/>
                  <a:pt x="353936" y="2327747"/>
                  <a:pt x="8566" y="67422"/>
                </a:cubicBezTo>
                <a:close/>
              </a:path>
            </a:pathLst>
          </a:custGeom>
          <a:solidFill>
            <a:srgbClr val="5959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18" name="Straight Connector 17">
            <a:extLst>
              <a:ext uri="{FF2B5EF4-FFF2-40B4-BE49-F238E27FC236}">
                <a16:creationId xmlns:a16="http://schemas.microsoft.com/office/drawing/2014/main" id="{9E8E38ED-369A-44C2-B635-0BED0E48A6E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00392" y="4525347"/>
            <a:ext cx="0" cy="1737360"/>
          </a:xfrm>
          <a:prstGeom prst="line">
            <a:avLst/>
          </a:prstGeom>
          <a:ln w="19050" cap="sq">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7204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A73E98-3CCD-4E65-9E7C-A30E5FBFA5DC}"/>
              </a:ext>
            </a:extLst>
          </p:cNvPr>
          <p:cNvSpPr>
            <a:spLocks noGrp="1"/>
          </p:cNvSpPr>
          <p:nvPr>
            <p:ph type="title"/>
          </p:nvPr>
        </p:nvSpPr>
        <p:spPr/>
        <p:txBody>
          <a:bodyPr/>
          <a:lstStyle/>
          <a:p>
            <a:r>
              <a:rPr lang="en-US" dirty="0"/>
              <a:t>Shared database </a:t>
            </a:r>
          </a:p>
        </p:txBody>
      </p:sp>
      <p:sp>
        <p:nvSpPr>
          <p:cNvPr id="3" name="Content Placeholder 2">
            <a:extLst>
              <a:ext uri="{FF2B5EF4-FFF2-40B4-BE49-F238E27FC236}">
                <a16:creationId xmlns:a16="http://schemas.microsoft.com/office/drawing/2014/main" id="{AD680323-0604-4500-8970-B7BBDDABDE55}"/>
              </a:ext>
            </a:extLst>
          </p:cNvPr>
          <p:cNvSpPr>
            <a:spLocks noGrp="1"/>
          </p:cNvSpPr>
          <p:nvPr>
            <p:ph idx="1"/>
          </p:nvPr>
        </p:nvSpPr>
        <p:spPr/>
        <p:txBody>
          <a:bodyPr/>
          <a:lstStyle/>
          <a:p>
            <a:r>
              <a:rPr lang="en-US" dirty="0"/>
              <a:t>This is where applications share a data-store and communication is done by reading and updating records in this data-store. </a:t>
            </a:r>
          </a:p>
          <a:p>
            <a:endParaRPr lang="en-US" dirty="0"/>
          </a:p>
        </p:txBody>
      </p:sp>
      <p:sp>
        <p:nvSpPr>
          <p:cNvPr id="4" name="Rectangle 3">
            <a:extLst>
              <a:ext uri="{FF2B5EF4-FFF2-40B4-BE49-F238E27FC236}">
                <a16:creationId xmlns:a16="http://schemas.microsoft.com/office/drawing/2014/main" id="{F20A63B3-6369-48A3-95BF-299078977EF4}"/>
              </a:ext>
            </a:extLst>
          </p:cNvPr>
          <p:cNvSpPr/>
          <p:nvPr/>
        </p:nvSpPr>
        <p:spPr>
          <a:xfrm>
            <a:off x="1940117" y="2941983"/>
            <a:ext cx="2067339" cy="7315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A</a:t>
            </a:r>
          </a:p>
        </p:txBody>
      </p:sp>
      <p:sp>
        <p:nvSpPr>
          <p:cNvPr id="5" name="Rectangle 4">
            <a:extLst>
              <a:ext uri="{FF2B5EF4-FFF2-40B4-BE49-F238E27FC236}">
                <a16:creationId xmlns:a16="http://schemas.microsoft.com/office/drawing/2014/main" id="{135BA609-6AF5-462F-89EC-F4B2E368A52B}"/>
              </a:ext>
            </a:extLst>
          </p:cNvPr>
          <p:cNvSpPr/>
          <p:nvPr/>
        </p:nvSpPr>
        <p:spPr>
          <a:xfrm>
            <a:off x="1940118" y="4412974"/>
            <a:ext cx="2146851" cy="7951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 B</a:t>
            </a:r>
          </a:p>
        </p:txBody>
      </p:sp>
      <p:sp>
        <p:nvSpPr>
          <p:cNvPr id="6" name="Flowchart: Magnetic Disk 5">
            <a:extLst>
              <a:ext uri="{FF2B5EF4-FFF2-40B4-BE49-F238E27FC236}">
                <a16:creationId xmlns:a16="http://schemas.microsoft.com/office/drawing/2014/main" id="{22211DE1-0F41-44A3-B9AA-D6F08ADAABA2}"/>
              </a:ext>
            </a:extLst>
          </p:cNvPr>
          <p:cNvSpPr/>
          <p:nvPr/>
        </p:nvSpPr>
        <p:spPr>
          <a:xfrm>
            <a:off x="5764696" y="3446890"/>
            <a:ext cx="1049572" cy="1198659"/>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Database</a:t>
            </a:r>
          </a:p>
        </p:txBody>
      </p:sp>
      <p:cxnSp>
        <p:nvCxnSpPr>
          <p:cNvPr id="8" name="Straight Arrow Connector 7">
            <a:extLst>
              <a:ext uri="{FF2B5EF4-FFF2-40B4-BE49-F238E27FC236}">
                <a16:creationId xmlns:a16="http://schemas.microsoft.com/office/drawing/2014/main" id="{3CB6288A-75C9-4249-8049-2DBA5A61E797}"/>
              </a:ext>
            </a:extLst>
          </p:cNvPr>
          <p:cNvCxnSpPr>
            <a:stCxn id="4" idx="3"/>
            <a:endCxn id="6" idx="1"/>
          </p:cNvCxnSpPr>
          <p:nvPr/>
        </p:nvCxnSpPr>
        <p:spPr>
          <a:xfrm>
            <a:off x="4007456" y="3307743"/>
            <a:ext cx="2282026" cy="13914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C2F6902F-6E28-4AA0-867B-AC51AC335631}"/>
              </a:ext>
            </a:extLst>
          </p:cNvPr>
          <p:cNvCxnSpPr>
            <a:stCxn id="5" idx="3"/>
            <a:endCxn id="6" idx="3"/>
          </p:cNvCxnSpPr>
          <p:nvPr/>
        </p:nvCxnSpPr>
        <p:spPr>
          <a:xfrm flipV="1">
            <a:off x="4086969" y="4645549"/>
            <a:ext cx="2202513" cy="16499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186353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04AC2D7-5DBE-40F5-8ECE-BF3210F4D08E}"/>
              </a:ext>
            </a:extLst>
          </p:cNvPr>
          <p:cNvSpPr>
            <a:spLocks noGrp="1"/>
          </p:cNvSpPr>
          <p:nvPr>
            <p:ph type="title"/>
          </p:nvPr>
        </p:nvSpPr>
        <p:spPr>
          <a:xfrm>
            <a:off x="863029" y="1012004"/>
            <a:ext cx="3416158" cy="4795408"/>
          </a:xfrm>
        </p:spPr>
        <p:txBody>
          <a:bodyPr>
            <a:normAutofit/>
          </a:bodyPr>
          <a:lstStyle/>
          <a:p>
            <a:r>
              <a:rPr lang="en-US">
                <a:solidFill>
                  <a:srgbClr val="FFFFFF"/>
                </a:solidFill>
              </a:rPr>
              <a:t>Shared database</a:t>
            </a:r>
          </a:p>
        </p:txBody>
      </p:sp>
      <p:graphicFrame>
        <p:nvGraphicFramePr>
          <p:cNvPr id="5" name="Content Placeholder 2">
            <a:extLst>
              <a:ext uri="{FF2B5EF4-FFF2-40B4-BE49-F238E27FC236}">
                <a16:creationId xmlns:a16="http://schemas.microsoft.com/office/drawing/2014/main" id="{9D68E395-8438-4B10-976F-85A21866DEC6}"/>
              </a:ext>
            </a:extLst>
          </p:cNvPr>
          <p:cNvGraphicFramePr>
            <a:graphicFrameLocks noGrp="1"/>
          </p:cNvGraphicFramePr>
          <p:nvPr>
            <p:ph idx="1"/>
            <p:extLst>
              <p:ext uri="{D42A27DB-BD31-4B8C-83A1-F6EECF244321}">
                <p14:modId xmlns:p14="http://schemas.microsoft.com/office/powerpoint/2010/main" val="1082173100"/>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074665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DE1805-7B87-44AB-9836-DCD79B1FBAA8}"/>
              </a:ext>
            </a:extLst>
          </p:cNvPr>
          <p:cNvSpPr>
            <a:spLocks noGrp="1"/>
          </p:cNvSpPr>
          <p:nvPr>
            <p:ph type="title"/>
          </p:nvPr>
        </p:nvSpPr>
        <p:spPr>
          <a:xfrm>
            <a:off x="960100" y="978102"/>
            <a:ext cx="10588434" cy="1062644"/>
          </a:xfrm>
        </p:spPr>
        <p:txBody>
          <a:bodyPr anchor="b">
            <a:normAutofit/>
          </a:bodyPr>
          <a:lstStyle/>
          <a:p>
            <a:r>
              <a:rPr lang="en-US" dirty="0"/>
              <a:t>Message queues </a:t>
            </a:r>
          </a:p>
        </p:txBody>
      </p:sp>
      <p:cxnSp>
        <p:nvCxnSpPr>
          <p:cNvPr id="10" name="Straight Connector 9">
            <a:extLst>
              <a:ext uri="{FF2B5EF4-FFF2-40B4-BE49-F238E27FC236}">
                <a16:creationId xmlns:a16="http://schemas.microsoft.com/office/drawing/2014/main" id="{39B7FDC9-F0CE-43A7-9F2A-83DD09DC345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047624" y="2265037"/>
            <a:ext cx="10125012" cy="0"/>
          </a:xfrm>
          <a:prstGeom prst="line">
            <a:avLst/>
          </a:prstGeom>
          <a:ln w="15875">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id="{FA77E4C6-B46F-4471-928C-0E2341766D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4023" y="2811104"/>
            <a:ext cx="3366480" cy="2625854"/>
          </a:xfrm>
          <a:prstGeom prst="rect">
            <a:avLst/>
          </a:prstGeom>
        </p:spPr>
      </p:pic>
      <p:sp>
        <p:nvSpPr>
          <p:cNvPr id="3" name="Content Placeholder 2">
            <a:extLst>
              <a:ext uri="{FF2B5EF4-FFF2-40B4-BE49-F238E27FC236}">
                <a16:creationId xmlns:a16="http://schemas.microsoft.com/office/drawing/2014/main" id="{68BD88A7-47EE-4601-B60D-28E1B8AF702D}"/>
              </a:ext>
            </a:extLst>
          </p:cNvPr>
          <p:cNvSpPr>
            <a:spLocks noGrp="1"/>
          </p:cNvSpPr>
          <p:nvPr>
            <p:ph idx="1"/>
          </p:nvPr>
        </p:nvSpPr>
        <p:spPr>
          <a:xfrm>
            <a:off x="4955354" y="2682433"/>
            <a:ext cx="6282169" cy="3215749"/>
          </a:xfrm>
        </p:spPr>
        <p:txBody>
          <a:bodyPr>
            <a:normAutofit/>
          </a:bodyPr>
          <a:lstStyle/>
          <a:p>
            <a:r>
              <a:rPr lang="en-US" sz="2000"/>
              <a:t>A computer science concept that originates from algorithms and data structures.</a:t>
            </a:r>
          </a:p>
          <a:p>
            <a:r>
              <a:rPr lang="en-US" sz="2000"/>
              <a:t>These provide asynchronous communication between two systems.</a:t>
            </a:r>
          </a:p>
          <a:p>
            <a:r>
              <a:rPr lang="en-US" sz="2000"/>
              <a:t>Situations where one might consider using a message queue:</a:t>
            </a:r>
          </a:p>
          <a:p>
            <a:pPr lvl="1"/>
            <a:r>
              <a:rPr lang="en-US" sz="2000"/>
              <a:t>These are used for reliable delivery of messages. </a:t>
            </a:r>
          </a:p>
          <a:p>
            <a:pPr lvl="1"/>
            <a:r>
              <a:rPr lang="en-US" sz="2000"/>
              <a:t>These are used for real-time communication. </a:t>
            </a:r>
          </a:p>
          <a:p>
            <a:pPr lvl="1"/>
            <a:r>
              <a:rPr lang="en-US" sz="2000"/>
              <a:t>Information distribution like app notifications. </a:t>
            </a:r>
          </a:p>
          <a:p>
            <a:endParaRPr lang="en-US" sz="2000"/>
          </a:p>
        </p:txBody>
      </p:sp>
    </p:spTree>
    <p:extLst>
      <p:ext uri="{BB962C8B-B14F-4D97-AF65-F5344CB8AC3E}">
        <p14:creationId xmlns:p14="http://schemas.microsoft.com/office/powerpoint/2010/main" val="28391711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5316D-ED2F-4F89-B4B4-8D9240B1A3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F64BE21-20BA-4CD3-9878-476708E05551}"/>
              </a:ext>
            </a:extLst>
          </p:cNvPr>
          <p:cNvSpPr>
            <a:spLocks noGrp="1"/>
          </p:cNvSpPr>
          <p:nvPr>
            <p:ph type="title"/>
          </p:nvPr>
        </p:nvSpPr>
        <p:spPr>
          <a:xfrm>
            <a:off x="694510" y="1487272"/>
            <a:ext cx="2743200" cy="2743200"/>
          </a:xfrm>
          <a:prstGeom prst="ellipse">
            <a:avLst/>
          </a:prstGeom>
          <a:solidFill>
            <a:srgbClr val="262626"/>
          </a:solidFill>
          <a:ln w="174625" cmpd="thinThick">
            <a:solidFill>
              <a:srgbClr val="262626"/>
            </a:solidFill>
          </a:ln>
        </p:spPr>
        <p:txBody>
          <a:bodyPr>
            <a:normAutofit/>
          </a:bodyPr>
          <a:lstStyle/>
          <a:p>
            <a:pPr algn="ctr"/>
            <a:r>
              <a:rPr lang="en-US" sz="2600">
                <a:solidFill>
                  <a:srgbClr val="FFFFFF"/>
                </a:solidFill>
              </a:rPr>
              <a:t>Message Queues</a:t>
            </a:r>
          </a:p>
        </p:txBody>
      </p:sp>
      <p:sp>
        <p:nvSpPr>
          <p:cNvPr id="3" name="Content Placeholder 2">
            <a:extLst>
              <a:ext uri="{FF2B5EF4-FFF2-40B4-BE49-F238E27FC236}">
                <a16:creationId xmlns:a16="http://schemas.microsoft.com/office/drawing/2014/main" id="{3102DE4C-4C1E-408A-8D6D-E0D5C0C252F2}"/>
              </a:ext>
            </a:extLst>
          </p:cNvPr>
          <p:cNvSpPr>
            <a:spLocks noGrp="1"/>
          </p:cNvSpPr>
          <p:nvPr>
            <p:ph idx="1"/>
          </p:nvPr>
        </p:nvSpPr>
        <p:spPr>
          <a:xfrm>
            <a:off x="4038600" y="4884873"/>
            <a:ext cx="7188199" cy="1292090"/>
          </a:xfrm>
        </p:spPr>
        <p:txBody>
          <a:bodyPr>
            <a:normAutofit/>
          </a:bodyPr>
          <a:lstStyle/>
          <a:p>
            <a:r>
              <a:rPr lang="en-US" sz="1700"/>
              <a:t>A message queue can operate in different modes or integration patterns:</a:t>
            </a:r>
          </a:p>
          <a:p>
            <a:pPr lvl="1"/>
            <a:r>
              <a:rPr lang="en-US" sz="1700"/>
              <a:t>Point to point</a:t>
            </a:r>
          </a:p>
          <a:p>
            <a:pPr lvl="1"/>
            <a:r>
              <a:rPr lang="en-US" sz="1700"/>
              <a:t>Publish subscribe</a:t>
            </a:r>
          </a:p>
          <a:p>
            <a:r>
              <a:rPr lang="en-US" sz="1700"/>
              <a:t>Both these patterns introduce different terms. </a:t>
            </a:r>
          </a:p>
          <a:p>
            <a:endParaRPr lang="en-US" sz="1700"/>
          </a:p>
        </p:txBody>
      </p:sp>
      <p:graphicFrame>
        <p:nvGraphicFramePr>
          <p:cNvPr id="4" name="Table 4">
            <a:extLst>
              <a:ext uri="{FF2B5EF4-FFF2-40B4-BE49-F238E27FC236}">
                <a16:creationId xmlns:a16="http://schemas.microsoft.com/office/drawing/2014/main" id="{B63E13A6-02B4-4253-95E5-7682750F81A8}"/>
              </a:ext>
            </a:extLst>
          </p:cNvPr>
          <p:cNvGraphicFramePr>
            <a:graphicFrameLocks noGrp="1"/>
          </p:cNvGraphicFramePr>
          <p:nvPr>
            <p:extLst>
              <p:ext uri="{D42A27DB-BD31-4B8C-83A1-F6EECF244321}">
                <p14:modId xmlns:p14="http://schemas.microsoft.com/office/powerpoint/2010/main" val="1943184766"/>
              </p:ext>
            </p:extLst>
          </p:nvPr>
        </p:nvGraphicFramePr>
        <p:xfrm>
          <a:off x="4038600" y="1320789"/>
          <a:ext cx="7188200" cy="3076168"/>
        </p:xfrm>
        <a:graphic>
          <a:graphicData uri="http://schemas.openxmlformats.org/drawingml/2006/table">
            <a:tbl>
              <a:tblPr firstRow="1" bandRow="1">
                <a:noFill/>
                <a:tableStyleId>{5C22544A-7EE6-4342-B048-85BDC9FD1C3A}</a:tableStyleId>
              </a:tblPr>
              <a:tblGrid>
                <a:gridCol w="4081574">
                  <a:extLst>
                    <a:ext uri="{9D8B030D-6E8A-4147-A177-3AD203B41FA5}">
                      <a16:colId xmlns:a16="http://schemas.microsoft.com/office/drawing/2014/main" val="3086022829"/>
                    </a:ext>
                  </a:extLst>
                </a:gridCol>
                <a:gridCol w="3106626">
                  <a:extLst>
                    <a:ext uri="{9D8B030D-6E8A-4147-A177-3AD203B41FA5}">
                      <a16:colId xmlns:a16="http://schemas.microsoft.com/office/drawing/2014/main" val="2906679657"/>
                    </a:ext>
                  </a:extLst>
                </a:gridCol>
              </a:tblGrid>
              <a:tr h="769042">
                <a:tc>
                  <a:txBody>
                    <a:bodyPr/>
                    <a:lstStyle/>
                    <a:p>
                      <a:r>
                        <a:rPr lang="en-US" sz="2200" b="1">
                          <a:solidFill>
                            <a:srgbClr val="FFFFFF"/>
                          </a:solidFill>
                        </a:rPr>
                        <a:t>Point to Point (Queueing)</a:t>
                      </a:r>
                    </a:p>
                  </a:txBody>
                  <a:tcPr marL="316913" marR="190148" marT="190148" marB="190148">
                    <a:lnL w="38100" cap="flat" cmpd="sng" algn="ctr">
                      <a:noFill/>
                      <a:prstDash val="solid"/>
                    </a:lnL>
                    <a:lnR w="38100" cap="flat" cmpd="sng" algn="ctr">
                      <a:solidFill>
                        <a:srgbClr val="FFFFFF"/>
                      </a:solidFill>
                      <a:prstDash val="solid"/>
                    </a:lnR>
                    <a:lnT w="38100" cap="flat" cmpd="sng" algn="ctr">
                      <a:noFill/>
                      <a:prstDash val="solid"/>
                    </a:lnT>
                    <a:lnB w="38100" cap="flat" cmpd="sng" algn="ctr">
                      <a:solidFill>
                        <a:srgbClr val="FFFFFF"/>
                      </a:solidFill>
                      <a:prstDash val="solid"/>
                    </a:lnB>
                    <a:solidFill>
                      <a:srgbClr val="636B68">
                        <a:alpha val="69804"/>
                      </a:srgbClr>
                    </a:solidFill>
                  </a:tcPr>
                </a:tc>
                <a:tc>
                  <a:txBody>
                    <a:bodyPr/>
                    <a:lstStyle/>
                    <a:p>
                      <a:r>
                        <a:rPr lang="en-US" sz="2200" b="1">
                          <a:solidFill>
                            <a:srgbClr val="FFFFFF"/>
                          </a:solidFill>
                        </a:rPr>
                        <a:t>Publish subscribe</a:t>
                      </a:r>
                    </a:p>
                  </a:txBody>
                  <a:tcPr marL="316913" marR="190148" marT="190148" marB="190148">
                    <a:lnL w="38100" cap="flat" cmpd="sng" algn="ctr">
                      <a:solidFill>
                        <a:srgbClr val="FFFFFF"/>
                      </a:solidFill>
                      <a:prstDash val="solid"/>
                    </a:lnL>
                    <a:lnR w="38100" cap="flat" cmpd="sng" algn="ctr">
                      <a:noFill/>
                      <a:prstDash val="solid"/>
                    </a:lnR>
                    <a:lnT w="38100" cap="flat" cmpd="sng" algn="ctr">
                      <a:noFill/>
                      <a:prstDash val="solid"/>
                    </a:lnT>
                    <a:lnB w="38100" cap="flat" cmpd="sng" algn="ctr">
                      <a:solidFill>
                        <a:srgbClr val="FFFFFF"/>
                      </a:solidFill>
                      <a:prstDash val="solid"/>
                    </a:lnB>
                    <a:solidFill>
                      <a:srgbClr val="636B68">
                        <a:alpha val="69804"/>
                      </a:srgbClr>
                    </a:solidFill>
                  </a:tcPr>
                </a:tc>
                <a:extLst>
                  <a:ext uri="{0D108BD9-81ED-4DB2-BD59-A6C34878D82A}">
                    <a16:rowId xmlns:a16="http://schemas.microsoft.com/office/drawing/2014/main" val="2128047301"/>
                  </a:ext>
                </a:extLst>
              </a:tr>
              <a:tr h="769042">
                <a:tc>
                  <a:txBody>
                    <a:bodyPr/>
                    <a:lstStyle/>
                    <a:p>
                      <a:r>
                        <a:rPr lang="en-US" sz="2200">
                          <a:solidFill>
                            <a:schemeClr val="tx1">
                              <a:lumMod val="85000"/>
                              <a:lumOff val="15000"/>
                            </a:schemeClr>
                          </a:solidFill>
                        </a:rPr>
                        <a:t>Queue</a:t>
                      </a:r>
                    </a:p>
                  </a:txBody>
                  <a:tcPr marL="316913" marR="190148" marT="190148" marB="190148">
                    <a:lnL w="38100" cap="flat" cmpd="sng" algn="ctr">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tc>
                  <a:txBody>
                    <a:bodyPr/>
                    <a:lstStyle/>
                    <a:p>
                      <a:r>
                        <a:rPr lang="en-US" sz="2200">
                          <a:solidFill>
                            <a:schemeClr val="tx1">
                              <a:lumMod val="85000"/>
                              <a:lumOff val="15000"/>
                            </a:schemeClr>
                          </a:solidFill>
                        </a:rPr>
                        <a:t>Tuple </a:t>
                      </a:r>
                    </a:p>
                  </a:txBody>
                  <a:tcPr marL="316913" marR="190148" marT="190148" marB="190148">
                    <a:lnL w="38100" cap="flat" cmpd="sng" algn="ctr">
                      <a:solidFill>
                        <a:srgbClr val="FFFFFF"/>
                      </a:solidFill>
                      <a:prstDash val="solid"/>
                    </a:lnL>
                    <a:lnR w="38100" cap="flat" cmpd="sng" algn="ctr">
                      <a:noFill/>
                      <a:prstDash val="solid"/>
                    </a:lnR>
                    <a:lnT w="38100" cap="flat" cmpd="sng" algn="ctr">
                      <a:solidFill>
                        <a:srgbClr val="FFFFFF"/>
                      </a:solidFill>
                      <a:prstDash val="solid"/>
                    </a:lnT>
                    <a:lnB w="38100" cap="flat" cmpd="sng" algn="ctr">
                      <a:solidFill>
                        <a:srgbClr val="FFFFFF"/>
                      </a:solidFill>
                      <a:prstDash val="solid"/>
                    </a:lnB>
                    <a:solidFill>
                      <a:srgbClr val="878E8B">
                        <a:alpha val="14902"/>
                      </a:srgbClr>
                    </a:solidFill>
                  </a:tcPr>
                </a:tc>
                <a:extLst>
                  <a:ext uri="{0D108BD9-81ED-4DB2-BD59-A6C34878D82A}">
                    <a16:rowId xmlns:a16="http://schemas.microsoft.com/office/drawing/2014/main" val="2136708310"/>
                  </a:ext>
                </a:extLst>
              </a:tr>
              <a:tr h="769042">
                <a:tc>
                  <a:txBody>
                    <a:bodyPr/>
                    <a:lstStyle/>
                    <a:p>
                      <a:r>
                        <a:rPr lang="en-US" sz="2200">
                          <a:solidFill>
                            <a:schemeClr val="tx1">
                              <a:lumMod val="85000"/>
                              <a:lumOff val="15000"/>
                            </a:schemeClr>
                          </a:solidFill>
                        </a:rPr>
                        <a:t>Sender</a:t>
                      </a:r>
                    </a:p>
                  </a:txBody>
                  <a:tcPr marL="316913" marR="190148" marT="190148" marB="190148">
                    <a:lnL w="12700" cmpd="sng">
                      <a:noFill/>
                      <a:prstDash val="solid"/>
                    </a:lnL>
                    <a:lnR w="38100" cap="flat" cmpd="sng" algn="ctr">
                      <a:solidFill>
                        <a:srgbClr val="FFFFFF"/>
                      </a:solid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tc>
                  <a:txBody>
                    <a:bodyPr/>
                    <a:lstStyle/>
                    <a:p>
                      <a:r>
                        <a:rPr lang="en-US" sz="2200">
                          <a:solidFill>
                            <a:schemeClr val="tx1">
                              <a:lumMod val="85000"/>
                              <a:lumOff val="15000"/>
                            </a:schemeClr>
                          </a:solidFill>
                        </a:rPr>
                        <a:t>Publisher</a:t>
                      </a:r>
                    </a:p>
                  </a:txBody>
                  <a:tcPr marL="316913" marR="190148" marT="190148" marB="190148">
                    <a:lnL w="38100" cap="flat" cmpd="sng" algn="ctr">
                      <a:solidFill>
                        <a:srgbClr val="FFFFFF"/>
                      </a:solidFill>
                      <a:prstDash val="solid"/>
                    </a:lnL>
                    <a:lnR w="12700" cmpd="sng">
                      <a:noFill/>
                      <a:prstDash val="solid"/>
                    </a:lnR>
                    <a:lnT w="38100" cap="flat" cmpd="sng" algn="ctr">
                      <a:solidFill>
                        <a:srgbClr val="FFFFFF"/>
                      </a:solidFill>
                      <a:prstDash val="solid"/>
                    </a:lnT>
                    <a:lnB w="38100" cap="flat" cmpd="sng" algn="ctr">
                      <a:solidFill>
                        <a:srgbClr val="FFFFFF"/>
                      </a:solidFill>
                      <a:prstDash val="solid"/>
                    </a:lnB>
                    <a:solidFill>
                      <a:srgbClr val="878E8B">
                        <a:alpha val="30196"/>
                      </a:srgbClr>
                    </a:solidFill>
                  </a:tcPr>
                </a:tc>
                <a:extLst>
                  <a:ext uri="{0D108BD9-81ED-4DB2-BD59-A6C34878D82A}">
                    <a16:rowId xmlns:a16="http://schemas.microsoft.com/office/drawing/2014/main" val="1357018223"/>
                  </a:ext>
                </a:extLst>
              </a:tr>
              <a:tr h="769042">
                <a:tc>
                  <a:txBody>
                    <a:bodyPr/>
                    <a:lstStyle/>
                    <a:p>
                      <a:r>
                        <a:rPr lang="en-US" sz="2200">
                          <a:solidFill>
                            <a:schemeClr val="tx1">
                              <a:lumMod val="85000"/>
                              <a:lumOff val="15000"/>
                            </a:schemeClr>
                          </a:solidFill>
                        </a:rPr>
                        <a:t>Receiver</a:t>
                      </a:r>
                    </a:p>
                  </a:txBody>
                  <a:tcPr marL="316913" marR="190148" marT="190148" marB="190148">
                    <a:lnL w="38100" cap="flat" cmpd="sng" algn="ctr">
                      <a:noFill/>
                      <a:prstDash val="solid"/>
                    </a:lnL>
                    <a:lnR w="38100" cap="flat" cmpd="sng" algn="ctr">
                      <a:solidFill>
                        <a:srgbClr val="FFFFFF"/>
                      </a:solidFill>
                      <a:prstDash val="solid"/>
                    </a:lnR>
                    <a:lnT w="38100" cap="flat" cmpd="sng" algn="ctr">
                      <a:solidFill>
                        <a:srgbClr val="FFFFFF"/>
                      </a:solidFill>
                      <a:prstDash val="solid"/>
                    </a:lnT>
                    <a:lnB w="12700" cmpd="sng">
                      <a:noFill/>
                      <a:prstDash val="solid"/>
                    </a:lnB>
                    <a:solidFill>
                      <a:srgbClr val="878E8B">
                        <a:alpha val="14902"/>
                      </a:srgbClr>
                    </a:solidFill>
                  </a:tcPr>
                </a:tc>
                <a:tc>
                  <a:txBody>
                    <a:bodyPr/>
                    <a:lstStyle/>
                    <a:p>
                      <a:r>
                        <a:rPr lang="en-US" sz="2200">
                          <a:solidFill>
                            <a:schemeClr val="tx1">
                              <a:lumMod val="85000"/>
                              <a:lumOff val="15000"/>
                            </a:schemeClr>
                          </a:solidFill>
                        </a:rPr>
                        <a:t>Subscriber </a:t>
                      </a:r>
                    </a:p>
                  </a:txBody>
                  <a:tcPr marL="316913" marR="190148" marT="190148" marB="190148">
                    <a:lnL w="38100" cap="flat" cmpd="sng" algn="ctr">
                      <a:solidFill>
                        <a:srgbClr val="FFFFFF"/>
                      </a:solidFill>
                      <a:prstDash val="solid"/>
                    </a:lnL>
                    <a:lnR w="38100" cap="flat" cmpd="sng" algn="ctr">
                      <a:noFill/>
                      <a:prstDash val="solid"/>
                    </a:lnR>
                    <a:lnT w="38100" cap="flat" cmpd="sng" algn="ctr">
                      <a:solidFill>
                        <a:srgbClr val="FFFFFF"/>
                      </a:solidFill>
                      <a:prstDash val="solid"/>
                    </a:lnT>
                    <a:lnB w="12700" cmpd="sng">
                      <a:noFill/>
                      <a:prstDash val="solid"/>
                    </a:lnB>
                    <a:solidFill>
                      <a:srgbClr val="878E8B">
                        <a:alpha val="14902"/>
                      </a:srgbClr>
                    </a:solidFill>
                  </a:tcPr>
                </a:tc>
                <a:extLst>
                  <a:ext uri="{0D108BD9-81ED-4DB2-BD59-A6C34878D82A}">
                    <a16:rowId xmlns:a16="http://schemas.microsoft.com/office/drawing/2014/main" val="1177428491"/>
                  </a:ext>
                </a:extLst>
              </a:tr>
            </a:tbl>
          </a:graphicData>
        </a:graphic>
      </p:graphicFrame>
    </p:spTree>
    <p:extLst>
      <p:ext uri="{BB962C8B-B14F-4D97-AF65-F5344CB8AC3E}">
        <p14:creationId xmlns:p14="http://schemas.microsoft.com/office/powerpoint/2010/main" val="2621543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16">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8">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5A5B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8B6F0A5-8039-4D39-88D4-96DF8140F04A}"/>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Message Queues</a:t>
            </a:r>
          </a:p>
        </p:txBody>
      </p:sp>
      <p:pic>
        <p:nvPicPr>
          <p:cNvPr id="5" name="Content Placeholder 4" descr="A close up of text on a white background&#10;&#10;Description automatically generated">
            <a:extLst>
              <a:ext uri="{FF2B5EF4-FFF2-40B4-BE49-F238E27FC236}">
                <a16:creationId xmlns:a16="http://schemas.microsoft.com/office/drawing/2014/main" id="{8C722657-0F47-487F-91BD-68694B9697D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47441" y="552000"/>
            <a:ext cx="8314550" cy="5737040"/>
          </a:xfrm>
          <a:prstGeom prst="rect">
            <a:avLst/>
          </a:prstGeom>
        </p:spPr>
      </p:pic>
    </p:spTree>
    <p:extLst>
      <p:ext uri="{BB962C8B-B14F-4D97-AF65-F5344CB8AC3E}">
        <p14:creationId xmlns:p14="http://schemas.microsoft.com/office/powerpoint/2010/main" val="792310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5B8635-C27E-4758-973C-3529DDB1D7CC}"/>
              </a:ext>
            </a:extLst>
          </p:cNvPr>
          <p:cNvSpPr>
            <a:spLocks noGrp="1"/>
          </p:cNvSpPr>
          <p:nvPr>
            <p:ph type="title"/>
          </p:nvPr>
        </p:nvSpPr>
        <p:spPr/>
        <p:txBody>
          <a:bodyPr/>
          <a:lstStyle/>
          <a:p>
            <a:r>
              <a:rPr lang="en-US" dirty="0"/>
              <a:t>Message queues</a:t>
            </a:r>
          </a:p>
        </p:txBody>
      </p:sp>
      <p:sp>
        <p:nvSpPr>
          <p:cNvPr id="3" name="Content Placeholder 2">
            <a:extLst>
              <a:ext uri="{FF2B5EF4-FFF2-40B4-BE49-F238E27FC236}">
                <a16:creationId xmlns:a16="http://schemas.microsoft.com/office/drawing/2014/main" id="{D2A0CDE8-15F4-4B01-B5F2-2F9A688A42E4}"/>
              </a:ext>
            </a:extLst>
          </p:cNvPr>
          <p:cNvSpPr>
            <a:spLocks noGrp="1"/>
          </p:cNvSpPr>
          <p:nvPr>
            <p:ph idx="1"/>
          </p:nvPr>
        </p:nvSpPr>
        <p:spPr/>
        <p:txBody>
          <a:bodyPr/>
          <a:lstStyle/>
          <a:p>
            <a:r>
              <a:rPr lang="en-US" dirty="0"/>
              <a:t>Java Uses the Java Message Service API to integrate with message queues. </a:t>
            </a:r>
          </a:p>
          <a:p>
            <a:r>
              <a:rPr lang="en-US" dirty="0"/>
              <a:t>Examples of message queues:</a:t>
            </a:r>
          </a:p>
          <a:p>
            <a:pPr lvl="1"/>
            <a:r>
              <a:rPr lang="en-US" dirty="0"/>
              <a:t>Java EE message queues (JMS)</a:t>
            </a:r>
          </a:p>
          <a:p>
            <a:pPr lvl="2"/>
            <a:r>
              <a:rPr lang="en-US" dirty="0"/>
              <a:t>Tibco queues</a:t>
            </a:r>
          </a:p>
          <a:p>
            <a:pPr lvl="2"/>
            <a:r>
              <a:rPr lang="en-US" dirty="0"/>
              <a:t>Active MQ</a:t>
            </a:r>
          </a:p>
          <a:p>
            <a:pPr lvl="1"/>
            <a:r>
              <a:rPr lang="en-US" dirty="0"/>
              <a:t>General message queues</a:t>
            </a:r>
          </a:p>
          <a:p>
            <a:pPr lvl="2"/>
            <a:r>
              <a:rPr lang="en-US" dirty="0"/>
              <a:t>Rabbit MQ</a:t>
            </a:r>
          </a:p>
        </p:txBody>
      </p:sp>
    </p:spTree>
    <p:extLst>
      <p:ext uri="{BB962C8B-B14F-4D97-AF65-F5344CB8AC3E}">
        <p14:creationId xmlns:p14="http://schemas.microsoft.com/office/powerpoint/2010/main" val="30794679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59FB3B-E142-498E-ACEA-7697930C359C}"/>
              </a:ext>
            </a:extLst>
          </p:cNvPr>
          <p:cNvSpPr>
            <a:spLocks noGrp="1"/>
          </p:cNvSpPr>
          <p:nvPr>
            <p:ph type="title"/>
          </p:nvPr>
        </p:nvSpPr>
        <p:spPr>
          <a:xfrm>
            <a:off x="838200" y="365125"/>
            <a:ext cx="10515600" cy="1325563"/>
          </a:xfrm>
        </p:spPr>
        <p:txBody>
          <a:bodyPr/>
          <a:lstStyle/>
          <a:p>
            <a:r>
              <a:rPr lang="en-US"/>
              <a:t>Web Services</a:t>
            </a:r>
            <a:endParaRPr lang="en-US" dirty="0"/>
          </a:p>
        </p:txBody>
      </p:sp>
      <p:sp>
        <p:nvSpPr>
          <p:cNvPr id="3" name="Content Placeholder 2">
            <a:extLst>
              <a:ext uri="{FF2B5EF4-FFF2-40B4-BE49-F238E27FC236}">
                <a16:creationId xmlns:a16="http://schemas.microsoft.com/office/drawing/2014/main" id="{31DB3760-6BED-4C48-BECE-866502128ADC}"/>
              </a:ext>
            </a:extLst>
          </p:cNvPr>
          <p:cNvSpPr>
            <a:spLocks noGrp="1"/>
          </p:cNvSpPr>
          <p:nvPr>
            <p:ph idx="1"/>
          </p:nvPr>
        </p:nvSpPr>
        <p:spPr>
          <a:xfrm>
            <a:off x="838200" y="1825625"/>
            <a:ext cx="10515600" cy="4351338"/>
          </a:xfrm>
        </p:spPr>
        <p:txBody>
          <a:bodyPr/>
          <a:lstStyle/>
          <a:p>
            <a:r>
              <a:rPr lang="en-US"/>
              <a:t>ISO/IEC 17963:2013 Web Services for Management (WS-Management) Specification describes </a:t>
            </a:r>
          </a:p>
          <a:p>
            <a:pPr lvl="1"/>
            <a:r>
              <a:rPr lang="en-US"/>
              <a:t>“ISO/IEC 17963:2013</a:t>
            </a:r>
            <a:r>
              <a:rPr lang="en-US" i="1"/>
              <a:t> </a:t>
            </a:r>
            <a:r>
              <a:rPr lang="en-US"/>
              <a:t>describes a Web services protocol based on SOAP for use in management‑specific domains. These domains include the management of entities such as PCs, servers, devices, Web services and other applications manageable entities. Services can expose only a WS-Management interface or compose the WS-Management service interface with some of the many other Web service specifications.”</a:t>
            </a:r>
            <a:endParaRPr lang="en-US" dirty="0"/>
          </a:p>
        </p:txBody>
      </p:sp>
    </p:spTree>
    <p:extLst>
      <p:ext uri="{BB962C8B-B14F-4D97-AF65-F5344CB8AC3E}">
        <p14:creationId xmlns:p14="http://schemas.microsoft.com/office/powerpoint/2010/main" val="87467610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26B0F3-1EE0-47F0-83F4-EF1E898A3398}"/>
              </a:ext>
            </a:extLst>
          </p:cNvPr>
          <p:cNvSpPr>
            <a:spLocks noGrp="1"/>
          </p:cNvSpPr>
          <p:nvPr>
            <p:ph type="title"/>
          </p:nvPr>
        </p:nvSpPr>
        <p:spPr/>
        <p:txBody>
          <a:bodyPr/>
          <a:lstStyle/>
          <a:p>
            <a:r>
              <a:rPr lang="en-US" dirty="0"/>
              <a:t>Types of  common Webservices</a:t>
            </a:r>
          </a:p>
        </p:txBody>
      </p:sp>
      <p:sp>
        <p:nvSpPr>
          <p:cNvPr id="3" name="Content Placeholder 2">
            <a:extLst>
              <a:ext uri="{FF2B5EF4-FFF2-40B4-BE49-F238E27FC236}">
                <a16:creationId xmlns:a16="http://schemas.microsoft.com/office/drawing/2014/main" id="{DC50DD8A-A99E-474D-B09F-EEB47D383BC1}"/>
              </a:ext>
            </a:extLst>
          </p:cNvPr>
          <p:cNvSpPr>
            <a:spLocks noGrp="1"/>
          </p:cNvSpPr>
          <p:nvPr>
            <p:ph idx="1"/>
          </p:nvPr>
        </p:nvSpPr>
        <p:spPr/>
        <p:txBody>
          <a:bodyPr/>
          <a:lstStyle/>
          <a:p>
            <a:r>
              <a:rPr lang="en-US" dirty="0"/>
              <a:t>Simple Object Access Protocol (SOAP)</a:t>
            </a:r>
          </a:p>
          <a:p>
            <a:r>
              <a:rPr lang="en-US" dirty="0" err="1"/>
              <a:t>REpresentational</a:t>
            </a:r>
            <a:r>
              <a:rPr lang="en-US" dirty="0"/>
              <a:t> state Transfer (REST)</a:t>
            </a:r>
          </a:p>
        </p:txBody>
      </p:sp>
      <p:graphicFrame>
        <p:nvGraphicFramePr>
          <p:cNvPr id="6" name="Table 6">
            <a:extLst>
              <a:ext uri="{FF2B5EF4-FFF2-40B4-BE49-F238E27FC236}">
                <a16:creationId xmlns:a16="http://schemas.microsoft.com/office/drawing/2014/main" id="{2262260E-7E3E-4087-835C-062589C9B03F}"/>
              </a:ext>
            </a:extLst>
          </p:cNvPr>
          <p:cNvGraphicFramePr>
            <a:graphicFrameLocks noGrp="1"/>
          </p:cNvGraphicFramePr>
          <p:nvPr>
            <p:extLst>
              <p:ext uri="{D42A27DB-BD31-4B8C-83A1-F6EECF244321}">
                <p14:modId xmlns:p14="http://schemas.microsoft.com/office/powerpoint/2010/main" val="2585357610"/>
              </p:ext>
            </p:extLst>
          </p:nvPr>
        </p:nvGraphicFramePr>
        <p:xfrm>
          <a:off x="1857433" y="2989041"/>
          <a:ext cx="8127999" cy="2931160"/>
        </p:xfrm>
        <a:graphic>
          <a:graphicData uri="http://schemas.openxmlformats.org/drawingml/2006/table">
            <a:tbl>
              <a:tblPr firstRow="1" bandRow="1">
                <a:tableStyleId>{5C22544A-7EE6-4342-B048-85BDC9FD1C3A}</a:tableStyleId>
              </a:tblPr>
              <a:tblGrid>
                <a:gridCol w="2709333">
                  <a:extLst>
                    <a:ext uri="{9D8B030D-6E8A-4147-A177-3AD203B41FA5}">
                      <a16:colId xmlns:a16="http://schemas.microsoft.com/office/drawing/2014/main" val="3779755511"/>
                    </a:ext>
                  </a:extLst>
                </a:gridCol>
                <a:gridCol w="2709333">
                  <a:extLst>
                    <a:ext uri="{9D8B030D-6E8A-4147-A177-3AD203B41FA5}">
                      <a16:colId xmlns:a16="http://schemas.microsoft.com/office/drawing/2014/main" val="287035453"/>
                    </a:ext>
                  </a:extLst>
                </a:gridCol>
                <a:gridCol w="2709333">
                  <a:extLst>
                    <a:ext uri="{9D8B030D-6E8A-4147-A177-3AD203B41FA5}">
                      <a16:colId xmlns:a16="http://schemas.microsoft.com/office/drawing/2014/main" val="509094256"/>
                    </a:ext>
                  </a:extLst>
                </a:gridCol>
              </a:tblGrid>
              <a:tr h="370840">
                <a:tc>
                  <a:txBody>
                    <a:bodyPr/>
                    <a:lstStyle/>
                    <a:p>
                      <a:r>
                        <a:rPr lang="en-US" dirty="0"/>
                        <a:t>Attribute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Simple Object Access Protocol (SOAP)</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REpresentational</a:t>
                      </a:r>
                      <a:r>
                        <a:rPr lang="en-US" dirty="0"/>
                        <a:t> state Transfer (REST)</a:t>
                      </a:r>
                    </a:p>
                  </a:txBody>
                  <a:tcPr/>
                </a:tc>
                <a:extLst>
                  <a:ext uri="{0D108BD9-81ED-4DB2-BD59-A6C34878D82A}">
                    <a16:rowId xmlns:a16="http://schemas.microsoft.com/office/drawing/2014/main" val="2650389589"/>
                  </a:ext>
                </a:extLst>
              </a:tr>
              <a:tr h="370840">
                <a:tc>
                  <a:txBody>
                    <a:bodyPr/>
                    <a:lstStyle/>
                    <a:p>
                      <a:r>
                        <a:rPr lang="en-US" dirty="0"/>
                        <a:t>Types</a:t>
                      </a:r>
                    </a:p>
                  </a:txBody>
                  <a:tcPr/>
                </a:tc>
                <a:tc>
                  <a:txBody>
                    <a:bodyPr/>
                    <a:lstStyle/>
                    <a:p>
                      <a:r>
                        <a:rPr lang="en-US" dirty="0"/>
                        <a:t>Document Style and RPC style</a:t>
                      </a:r>
                    </a:p>
                  </a:txBody>
                  <a:tcPr/>
                </a:tc>
                <a:tc>
                  <a:txBody>
                    <a:bodyPr/>
                    <a:lstStyle/>
                    <a:p>
                      <a:r>
                        <a:rPr lang="en-US" dirty="0"/>
                        <a:t>Loose free type</a:t>
                      </a:r>
                    </a:p>
                  </a:txBody>
                  <a:tcPr/>
                </a:tc>
                <a:extLst>
                  <a:ext uri="{0D108BD9-81ED-4DB2-BD59-A6C34878D82A}">
                    <a16:rowId xmlns:a16="http://schemas.microsoft.com/office/drawing/2014/main" val="180287565"/>
                  </a:ext>
                </a:extLst>
              </a:tr>
              <a:tr h="370840">
                <a:tc>
                  <a:txBody>
                    <a:bodyPr/>
                    <a:lstStyle/>
                    <a:p>
                      <a:r>
                        <a:rPr lang="en-US" dirty="0"/>
                        <a:t>Java EE interfaces</a:t>
                      </a:r>
                    </a:p>
                  </a:txBody>
                  <a:tcPr/>
                </a:tc>
                <a:tc>
                  <a:txBody>
                    <a:bodyPr/>
                    <a:lstStyle/>
                    <a:p>
                      <a:r>
                        <a:rPr lang="en-US" dirty="0"/>
                        <a:t>Jax-</a:t>
                      </a:r>
                      <a:r>
                        <a:rPr lang="en-US" dirty="0" err="1"/>
                        <a:t>ws</a:t>
                      </a:r>
                      <a:endParaRPr lang="en-US" dirty="0"/>
                    </a:p>
                  </a:txBody>
                  <a:tcPr/>
                </a:tc>
                <a:tc>
                  <a:txBody>
                    <a:bodyPr/>
                    <a:lstStyle/>
                    <a:p>
                      <a:r>
                        <a:rPr lang="en-US" dirty="0"/>
                        <a:t>Jax-</a:t>
                      </a:r>
                      <a:r>
                        <a:rPr lang="en-US" dirty="0" err="1"/>
                        <a:t>rs</a:t>
                      </a:r>
                      <a:endParaRPr lang="en-US" dirty="0"/>
                    </a:p>
                  </a:txBody>
                  <a:tcPr/>
                </a:tc>
                <a:extLst>
                  <a:ext uri="{0D108BD9-81ED-4DB2-BD59-A6C34878D82A}">
                    <a16:rowId xmlns:a16="http://schemas.microsoft.com/office/drawing/2014/main" val="3520957044"/>
                  </a:ext>
                </a:extLst>
              </a:tr>
              <a:tr h="370840">
                <a:tc>
                  <a:txBody>
                    <a:bodyPr/>
                    <a:lstStyle/>
                    <a:p>
                      <a:r>
                        <a:rPr lang="en-US" dirty="0"/>
                        <a:t>Java EE implementations</a:t>
                      </a:r>
                    </a:p>
                  </a:txBody>
                  <a:tcPr/>
                </a:tc>
                <a:tc>
                  <a:txBody>
                    <a:bodyPr/>
                    <a:lstStyle/>
                    <a:p>
                      <a:r>
                        <a:rPr lang="en-US" sz="1800" b="0" i="0" kern="1200" dirty="0">
                          <a:solidFill>
                            <a:schemeClr val="dk1"/>
                          </a:solidFill>
                          <a:effectLst/>
                          <a:latin typeface="+mn-lt"/>
                          <a:ea typeface="+mn-ea"/>
                          <a:cs typeface="+mn-cs"/>
                        </a:rPr>
                        <a:t>Apache CXF and Apache Axis</a:t>
                      </a:r>
                      <a:endParaRPr lang="en-US" dirty="0"/>
                    </a:p>
                  </a:txBody>
                  <a:tcPr/>
                </a:tc>
                <a:tc>
                  <a:txBody>
                    <a:bodyPr/>
                    <a:lstStyle/>
                    <a:p>
                      <a:r>
                        <a:rPr lang="en-US" dirty="0"/>
                        <a:t>Rest Easy and Jersey </a:t>
                      </a:r>
                    </a:p>
                  </a:txBody>
                  <a:tcPr/>
                </a:tc>
                <a:extLst>
                  <a:ext uri="{0D108BD9-81ED-4DB2-BD59-A6C34878D82A}">
                    <a16:rowId xmlns:a16="http://schemas.microsoft.com/office/drawing/2014/main" val="3316792171"/>
                  </a:ext>
                </a:extLst>
              </a:tr>
              <a:tr h="370840">
                <a:tc>
                  <a:txBody>
                    <a:bodyPr/>
                    <a:lstStyle/>
                    <a:p>
                      <a:r>
                        <a:rPr lang="en-US" dirty="0"/>
                        <a:t>Exchange </a:t>
                      </a:r>
                    </a:p>
                  </a:txBody>
                  <a:tcPr/>
                </a:tc>
                <a:tc>
                  <a:txBody>
                    <a:bodyPr/>
                    <a:lstStyle/>
                    <a:p>
                      <a:r>
                        <a:rPr lang="en-US" dirty="0"/>
                        <a:t>XML only</a:t>
                      </a:r>
                    </a:p>
                  </a:txBody>
                  <a:tcPr/>
                </a:tc>
                <a:tc>
                  <a:txBody>
                    <a:bodyPr/>
                    <a:lstStyle/>
                    <a:p>
                      <a:r>
                        <a:rPr lang="en-US" dirty="0"/>
                        <a:t>Can take on many forms and mime types </a:t>
                      </a:r>
                    </a:p>
                  </a:txBody>
                  <a:tcPr/>
                </a:tc>
                <a:extLst>
                  <a:ext uri="{0D108BD9-81ED-4DB2-BD59-A6C34878D82A}">
                    <a16:rowId xmlns:a16="http://schemas.microsoft.com/office/drawing/2014/main" val="332404877"/>
                  </a:ext>
                </a:extLst>
              </a:tr>
            </a:tbl>
          </a:graphicData>
        </a:graphic>
      </p:graphicFrame>
    </p:spTree>
    <p:extLst>
      <p:ext uri="{BB962C8B-B14F-4D97-AF65-F5344CB8AC3E}">
        <p14:creationId xmlns:p14="http://schemas.microsoft.com/office/powerpoint/2010/main" val="10760579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CEA124-08C5-4710-8376-D0A04AD128C4}"/>
              </a:ext>
            </a:extLst>
          </p:cNvPr>
          <p:cNvSpPr>
            <a:spLocks noGrp="1"/>
          </p:cNvSpPr>
          <p:nvPr>
            <p:ph type="title"/>
          </p:nvPr>
        </p:nvSpPr>
        <p:spPr/>
        <p:txBody>
          <a:bodyPr/>
          <a:lstStyle/>
          <a:p>
            <a:r>
              <a:rPr lang="en-US" dirty="0"/>
              <a:t>SOAP</a:t>
            </a:r>
          </a:p>
        </p:txBody>
      </p:sp>
      <p:sp>
        <p:nvSpPr>
          <p:cNvPr id="3" name="Content Placeholder 2">
            <a:extLst>
              <a:ext uri="{FF2B5EF4-FFF2-40B4-BE49-F238E27FC236}">
                <a16:creationId xmlns:a16="http://schemas.microsoft.com/office/drawing/2014/main" id="{1230ED27-C7C4-4129-A783-08B969A42DBD}"/>
              </a:ext>
            </a:extLst>
          </p:cNvPr>
          <p:cNvSpPr>
            <a:spLocks noGrp="1"/>
          </p:cNvSpPr>
          <p:nvPr>
            <p:ph idx="1"/>
          </p:nvPr>
        </p:nvSpPr>
        <p:spPr/>
        <p:txBody>
          <a:bodyPr/>
          <a:lstStyle/>
          <a:p>
            <a:r>
              <a:rPr lang="en-US" dirty="0"/>
              <a:t>Simple Object Access Protocol</a:t>
            </a:r>
          </a:p>
          <a:p>
            <a:pPr lvl="1"/>
            <a:r>
              <a:rPr lang="en-US" dirty="0"/>
              <a:t>SOAP is an acronym for Simple Object Access Protocol. It is an XML-based messaging protocol for exchanging information among computers. SOAP is an application of the XML specification.</a:t>
            </a:r>
          </a:p>
          <a:p>
            <a:pPr lvl="1"/>
            <a:r>
              <a:rPr lang="en-US" dirty="0"/>
              <a:t>Although SOAP can be used in a variety of messaging systems and can be delivered via a variety of transport protocols, the initial focus of SOAP is remote procedure calls transported via HTTP.</a:t>
            </a:r>
          </a:p>
          <a:p>
            <a:pPr lvl="1"/>
            <a:r>
              <a:rPr lang="en-US" dirty="0"/>
              <a:t>This introduces a tightly coupled services contract name a WSDL -&gt;Web Services Description Language</a:t>
            </a:r>
          </a:p>
          <a:p>
            <a:pPr lvl="1"/>
            <a:r>
              <a:rPr lang="en-US" dirty="0"/>
              <a:t>The tight services contract and xml only message exchange language were motivation for a newer standard, called REST.</a:t>
            </a:r>
          </a:p>
          <a:p>
            <a:endParaRPr lang="en-US" dirty="0"/>
          </a:p>
        </p:txBody>
      </p:sp>
    </p:spTree>
    <p:extLst>
      <p:ext uri="{BB962C8B-B14F-4D97-AF65-F5344CB8AC3E}">
        <p14:creationId xmlns:p14="http://schemas.microsoft.com/office/powerpoint/2010/main" val="3422383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352B2-A1E2-48E5-BCFD-72910284C7D7}"/>
              </a:ext>
            </a:extLst>
          </p:cNvPr>
          <p:cNvSpPr>
            <a:spLocks noGrp="1"/>
          </p:cNvSpPr>
          <p:nvPr>
            <p:ph type="title"/>
          </p:nvPr>
        </p:nvSpPr>
        <p:spPr>
          <a:xfrm>
            <a:off x="838200" y="365125"/>
            <a:ext cx="10515600" cy="1325563"/>
          </a:xfrm>
        </p:spPr>
        <p:txBody>
          <a:bodyPr>
            <a:normAutofit/>
          </a:bodyPr>
          <a:lstStyle/>
          <a:p>
            <a:r>
              <a:rPr lang="en-US"/>
              <a:t>REST</a:t>
            </a:r>
          </a:p>
        </p:txBody>
      </p:sp>
      <p:graphicFrame>
        <p:nvGraphicFramePr>
          <p:cNvPr id="5" name="Content Placeholder 2">
            <a:extLst>
              <a:ext uri="{FF2B5EF4-FFF2-40B4-BE49-F238E27FC236}">
                <a16:creationId xmlns:a16="http://schemas.microsoft.com/office/drawing/2014/main" id="{B6E5C9B9-6FAD-4807-BC81-5B1F13CB1DD3}"/>
              </a:ext>
            </a:extLst>
          </p:cNvPr>
          <p:cNvGraphicFramePr>
            <a:graphicFrameLocks noGrp="1"/>
          </p:cNvGraphicFramePr>
          <p:nvPr>
            <p:ph idx="1"/>
            <p:extLst>
              <p:ext uri="{D42A27DB-BD31-4B8C-83A1-F6EECF244321}">
                <p14:modId xmlns:p14="http://schemas.microsoft.com/office/powerpoint/2010/main" val="4094180881"/>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795304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816591-8A32-407C-B646-77230FA4F0B2}"/>
              </a:ext>
            </a:extLst>
          </p:cNvPr>
          <p:cNvSpPr>
            <a:spLocks noGrp="1"/>
          </p:cNvSpPr>
          <p:nvPr>
            <p:ph type="title"/>
          </p:nvPr>
        </p:nvSpPr>
        <p:spPr>
          <a:xfrm>
            <a:off x="838200" y="365125"/>
            <a:ext cx="10515600" cy="1325563"/>
          </a:xfrm>
        </p:spPr>
        <p:txBody>
          <a:bodyPr>
            <a:normAutofit/>
          </a:bodyPr>
          <a:lstStyle/>
          <a:p>
            <a:r>
              <a:rPr lang="en-US" dirty="0"/>
              <a:t>Pre-lesson exercise </a:t>
            </a:r>
          </a:p>
        </p:txBody>
      </p:sp>
      <p:graphicFrame>
        <p:nvGraphicFramePr>
          <p:cNvPr id="12" name="Content Placeholder 2">
            <a:extLst>
              <a:ext uri="{FF2B5EF4-FFF2-40B4-BE49-F238E27FC236}">
                <a16:creationId xmlns:a16="http://schemas.microsoft.com/office/drawing/2014/main" id="{8131909E-ABD0-4A17-B30C-C733119479EB}"/>
              </a:ext>
            </a:extLst>
          </p:cNvPr>
          <p:cNvGraphicFramePr>
            <a:graphicFrameLocks noGrp="1"/>
          </p:cNvGraphicFramePr>
          <p:nvPr>
            <p:ph idx="1"/>
            <p:extLst>
              <p:ext uri="{D42A27DB-BD31-4B8C-83A1-F6EECF244321}">
                <p14:modId xmlns:p14="http://schemas.microsoft.com/office/powerpoint/2010/main" val="2805239602"/>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9296643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C1E8EA-C501-43C7-B33D-6B9EFB52FECA}"/>
              </a:ext>
            </a:extLst>
          </p:cNvPr>
          <p:cNvSpPr>
            <a:spLocks noGrp="1"/>
          </p:cNvSpPr>
          <p:nvPr>
            <p:ph type="title"/>
          </p:nvPr>
        </p:nvSpPr>
        <p:spPr/>
        <p:txBody>
          <a:bodyPr/>
          <a:lstStyle/>
          <a:p>
            <a:r>
              <a:rPr lang="en-US" dirty="0"/>
              <a:t>Practical tutorial 	</a:t>
            </a:r>
          </a:p>
        </p:txBody>
      </p:sp>
      <p:sp>
        <p:nvSpPr>
          <p:cNvPr id="3" name="Content Placeholder 2">
            <a:extLst>
              <a:ext uri="{FF2B5EF4-FFF2-40B4-BE49-F238E27FC236}">
                <a16:creationId xmlns:a16="http://schemas.microsoft.com/office/drawing/2014/main" id="{5372D9D3-B5EB-4493-9C20-EE2AEB64F752}"/>
              </a:ext>
            </a:extLst>
          </p:cNvPr>
          <p:cNvSpPr>
            <a:spLocks noGrp="1"/>
          </p:cNvSpPr>
          <p:nvPr>
            <p:ph idx="1"/>
          </p:nvPr>
        </p:nvSpPr>
        <p:spPr/>
        <p:txBody>
          <a:bodyPr/>
          <a:lstStyle/>
          <a:p>
            <a:r>
              <a:rPr lang="en-US" dirty="0"/>
              <a:t>Follow the following tutorial to get a practical understanding of REST in the context of this course. </a:t>
            </a:r>
          </a:p>
          <a:p>
            <a:pPr lvl="1"/>
            <a:endParaRPr lang="en-US" dirty="0"/>
          </a:p>
        </p:txBody>
      </p:sp>
      <p:pic>
        <p:nvPicPr>
          <p:cNvPr id="4" name="Java EE Tutorial #18 - RESTful Web  Services with Jax-RS">
            <a:hlinkClick r:id="" action="ppaction://media"/>
            <a:extLst>
              <a:ext uri="{FF2B5EF4-FFF2-40B4-BE49-F238E27FC236}">
                <a16:creationId xmlns:a16="http://schemas.microsoft.com/office/drawing/2014/main" id="{FD706703-3320-4147-B331-CDC677B22E9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266902" y="2924261"/>
            <a:ext cx="5515494" cy="3102465"/>
          </a:xfrm>
          <a:prstGeom prst="rect">
            <a:avLst/>
          </a:prstGeom>
        </p:spPr>
      </p:pic>
    </p:spTree>
    <p:extLst>
      <p:ext uri="{BB962C8B-B14F-4D97-AF65-F5344CB8AC3E}">
        <p14:creationId xmlns:p14="http://schemas.microsoft.com/office/powerpoint/2010/main" val="3774114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4973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E1E39-5233-4B8C-830E-ABD5189B6514}"/>
              </a:ext>
            </a:extLst>
          </p:cNvPr>
          <p:cNvSpPr>
            <a:spLocks noGrp="1"/>
          </p:cNvSpPr>
          <p:nvPr>
            <p:ph type="title"/>
          </p:nvPr>
        </p:nvSpPr>
        <p:spPr>
          <a:xfrm>
            <a:off x="838200" y="365125"/>
            <a:ext cx="10515600" cy="1325563"/>
          </a:xfrm>
        </p:spPr>
        <p:txBody>
          <a:bodyPr>
            <a:normAutofit/>
          </a:bodyPr>
          <a:lstStyle/>
          <a:p>
            <a:r>
              <a:rPr lang="en-US"/>
              <a:t>Practical Assignment</a:t>
            </a:r>
            <a:endParaRPr lang="en-US" dirty="0"/>
          </a:p>
        </p:txBody>
      </p:sp>
      <p:graphicFrame>
        <p:nvGraphicFramePr>
          <p:cNvPr id="5" name="Content Placeholder 2">
            <a:extLst>
              <a:ext uri="{FF2B5EF4-FFF2-40B4-BE49-F238E27FC236}">
                <a16:creationId xmlns:a16="http://schemas.microsoft.com/office/drawing/2014/main" id="{7F61705A-E268-4197-8D53-AF79F00360BD}"/>
              </a:ext>
            </a:extLst>
          </p:cNvPr>
          <p:cNvGraphicFramePr>
            <a:graphicFrameLocks noGrp="1"/>
          </p:cNvGraphicFramePr>
          <p:nvPr>
            <p:ph idx="1"/>
            <p:extLst>
              <p:ext uri="{D42A27DB-BD31-4B8C-83A1-F6EECF244321}">
                <p14:modId xmlns:p14="http://schemas.microsoft.com/office/powerpoint/2010/main" val="572030588"/>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4883899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73EB3-2495-4D5C-9F27-38CDBF4D9A05}"/>
              </a:ext>
            </a:extLst>
          </p:cNvPr>
          <p:cNvSpPr>
            <a:spLocks noGrp="1"/>
          </p:cNvSpPr>
          <p:nvPr>
            <p:ph type="title"/>
          </p:nvPr>
        </p:nvSpPr>
        <p:spPr>
          <a:xfrm>
            <a:off x="1136428" y="627564"/>
            <a:ext cx="7474172" cy="1325563"/>
          </a:xfrm>
        </p:spPr>
        <p:txBody>
          <a:bodyPr>
            <a:normAutofit/>
          </a:bodyPr>
          <a:lstStyle/>
          <a:p>
            <a:r>
              <a:rPr lang="en-US" dirty="0"/>
              <a:t>Twitter Integration Requirement</a:t>
            </a:r>
          </a:p>
        </p:txBody>
      </p:sp>
      <p:sp>
        <p:nvSpPr>
          <p:cNvPr id="3" name="Content Placeholder 2">
            <a:extLst>
              <a:ext uri="{FF2B5EF4-FFF2-40B4-BE49-F238E27FC236}">
                <a16:creationId xmlns:a16="http://schemas.microsoft.com/office/drawing/2014/main" id="{CECC347C-6312-4F06-9680-07289E150527}"/>
              </a:ext>
            </a:extLst>
          </p:cNvPr>
          <p:cNvSpPr>
            <a:spLocks noGrp="1"/>
          </p:cNvSpPr>
          <p:nvPr>
            <p:ph idx="1"/>
          </p:nvPr>
        </p:nvSpPr>
        <p:spPr>
          <a:xfrm>
            <a:off x="1136429" y="2278173"/>
            <a:ext cx="6467867" cy="3450613"/>
          </a:xfrm>
        </p:spPr>
        <p:txBody>
          <a:bodyPr anchor="ctr">
            <a:normAutofit/>
          </a:bodyPr>
          <a:lstStyle/>
          <a:p>
            <a:r>
              <a:rPr lang="en-US" sz="1900" dirty="0"/>
              <a:t>In the exam and assignments, students might ne required to integrate with twitter. </a:t>
            </a:r>
          </a:p>
          <a:p>
            <a:r>
              <a:rPr lang="en-US" sz="1900" dirty="0"/>
              <a:t>Students are therefore required to have:</a:t>
            </a:r>
          </a:p>
          <a:p>
            <a:pPr lvl="1"/>
            <a:r>
              <a:rPr lang="en-US" sz="1900" dirty="0"/>
              <a:t>twitter account</a:t>
            </a:r>
          </a:p>
          <a:p>
            <a:pPr lvl="1"/>
            <a:r>
              <a:rPr lang="en-US" sz="1900" dirty="0"/>
              <a:t>An API key and token</a:t>
            </a:r>
          </a:p>
          <a:p>
            <a:r>
              <a:rPr lang="en-US" sz="1900" dirty="0"/>
              <a:t>This may be required in the examination. </a:t>
            </a:r>
          </a:p>
          <a:p>
            <a:r>
              <a:rPr lang="en-US" sz="1900" dirty="0"/>
              <a:t>Students are required to use “Twitter4j” library with the above key and token.</a:t>
            </a:r>
          </a:p>
          <a:p>
            <a:pPr lvl="1"/>
            <a:r>
              <a:rPr lang="en-US" sz="1900" dirty="0">
                <a:hlinkClick r:id="rId2"/>
              </a:rPr>
              <a:t>https://www.baeldung.com/twitter4j</a:t>
            </a:r>
            <a:endParaRPr lang="en-US" sz="1900" dirty="0"/>
          </a:p>
          <a:p>
            <a:pPr lvl="1"/>
            <a:r>
              <a:rPr lang="en-US" sz="1900" dirty="0">
                <a:hlinkClick r:id="rId3"/>
              </a:rPr>
              <a:t>http://twitter4j.org/en/</a:t>
            </a:r>
            <a:endParaRPr lang="en-US" sz="1900" dirty="0"/>
          </a:p>
        </p:txBody>
      </p:sp>
      <p:sp>
        <p:nvSpPr>
          <p:cNvPr id="10" name="Rectangle 9">
            <a:extLst>
              <a:ext uri="{FF2B5EF4-FFF2-40B4-BE49-F238E27FC236}">
                <a16:creationId xmlns:a16="http://schemas.microsoft.com/office/drawing/2014/main" id="{59A309A7-1751-4ABE-A3C1-EEC40366AD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088880" y="0"/>
            <a:ext cx="210312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67D8EB6-EAE1-4F9C-B398-83321E2872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15400" y="2358913"/>
            <a:ext cx="2140172" cy="2140172"/>
          </a:xfrm>
          <a:prstGeom prst="ellipse">
            <a:avLst/>
          </a:prstGeom>
          <a:solidFill>
            <a:srgbClr val="FFFFFF"/>
          </a:solid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raphic 6" descr="Classroom">
            <a:extLst>
              <a:ext uri="{FF2B5EF4-FFF2-40B4-BE49-F238E27FC236}">
                <a16:creationId xmlns:a16="http://schemas.microsoft.com/office/drawing/2014/main" id="{8F0BE9DB-D21B-4A39-9687-8E0C7845BFE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413987" y="2857501"/>
            <a:ext cx="1142998" cy="1142998"/>
          </a:xfrm>
          <a:prstGeom prst="rect">
            <a:avLst/>
          </a:prstGeom>
        </p:spPr>
      </p:pic>
    </p:spTree>
    <p:extLst>
      <p:ext uri="{BB962C8B-B14F-4D97-AF65-F5344CB8AC3E}">
        <p14:creationId xmlns:p14="http://schemas.microsoft.com/office/powerpoint/2010/main" val="214981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8">
            <a:extLst>
              <a:ext uri="{FF2B5EF4-FFF2-40B4-BE49-F238E27FC236}">
                <a16:creationId xmlns:a16="http://schemas.microsoft.com/office/drawing/2014/main" id="{96918796-2918-40D6-BE3A-4600C47FCD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1656C43-13C3-4179-ABE1-707323E87CE5}"/>
              </a:ext>
            </a:extLst>
          </p:cNvPr>
          <p:cNvSpPr>
            <a:spLocks noGrp="1"/>
          </p:cNvSpPr>
          <p:nvPr>
            <p:ph type="title"/>
          </p:nvPr>
        </p:nvSpPr>
        <p:spPr>
          <a:xfrm>
            <a:off x="838200" y="672747"/>
            <a:ext cx="10515600" cy="715556"/>
          </a:xfrm>
        </p:spPr>
        <p:txBody>
          <a:bodyPr>
            <a:normAutofit/>
          </a:bodyPr>
          <a:lstStyle/>
          <a:p>
            <a:pPr algn="ctr"/>
            <a:r>
              <a:rPr lang="en-US" sz="3200" dirty="0">
                <a:solidFill>
                  <a:schemeClr val="bg1"/>
                </a:solidFill>
              </a:rPr>
              <a:t>Pre-lesson exercise </a:t>
            </a:r>
          </a:p>
        </p:txBody>
      </p:sp>
      <p:sp>
        <p:nvSpPr>
          <p:cNvPr id="3" name="Content Placeholder 2">
            <a:extLst>
              <a:ext uri="{FF2B5EF4-FFF2-40B4-BE49-F238E27FC236}">
                <a16:creationId xmlns:a16="http://schemas.microsoft.com/office/drawing/2014/main" id="{C308AA18-7D58-43A7-9274-A21204A0F011}"/>
              </a:ext>
            </a:extLst>
          </p:cNvPr>
          <p:cNvSpPr>
            <a:spLocks noGrp="1"/>
          </p:cNvSpPr>
          <p:nvPr>
            <p:ph idx="1"/>
          </p:nvPr>
        </p:nvSpPr>
        <p:spPr>
          <a:xfrm>
            <a:off x="1428750" y="1597390"/>
            <a:ext cx="9334500" cy="870305"/>
          </a:xfrm>
        </p:spPr>
        <p:txBody>
          <a:bodyPr>
            <a:normAutofit/>
          </a:bodyPr>
          <a:lstStyle/>
          <a:p>
            <a:pPr algn="ctr"/>
            <a:r>
              <a:rPr lang="en-US" sz="1600"/>
              <a:t>You should see the following error message</a:t>
            </a:r>
          </a:p>
          <a:p>
            <a:pPr algn="ctr"/>
            <a:endParaRPr lang="en-US" sz="1600"/>
          </a:p>
        </p:txBody>
      </p:sp>
      <p:pic>
        <p:nvPicPr>
          <p:cNvPr id="4" name="Picture 3">
            <a:extLst>
              <a:ext uri="{FF2B5EF4-FFF2-40B4-BE49-F238E27FC236}">
                <a16:creationId xmlns:a16="http://schemas.microsoft.com/office/drawing/2014/main" id="{9C3AC408-5756-4658-AB88-DD987F5A8ED1}"/>
              </a:ext>
            </a:extLst>
          </p:cNvPr>
          <p:cNvPicPr>
            <a:picLocks noChangeAspect="1"/>
          </p:cNvPicPr>
          <p:nvPr/>
        </p:nvPicPr>
        <p:blipFill>
          <a:blip r:embed="rId2"/>
          <a:stretch>
            <a:fillRect/>
          </a:stretch>
        </p:blipFill>
        <p:spPr>
          <a:xfrm>
            <a:off x="1176423" y="2255520"/>
            <a:ext cx="9839154" cy="3718560"/>
          </a:xfrm>
          <a:prstGeom prst="rect">
            <a:avLst/>
          </a:prstGeom>
        </p:spPr>
      </p:pic>
    </p:spTree>
    <p:extLst>
      <p:ext uri="{BB962C8B-B14F-4D97-AF65-F5344CB8AC3E}">
        <p14:creationId xmlns:p14="http://schemas.microsoft.com/office/powerpoint/2010/main" val="38203996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Top Corners Rounded 9">
            <a:extLst>
              <a:ext uri="{FF2B5EF4-FFF2-40B4-BE49-F238E27FC236}">
                <a16:creationId xmlns:a16="http://schemas.microsoft.com/office/drawing/2014/main" id="{3BAF1561-20C4-41FD-A35F-BF2B9E727F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529466" y="996722"/>
            <a:ext cx="5923488" cy="4864556"/>
          </a:xfrm>
          <a:prstGeom prst="round2SameRect">
            <a:avLst>
              <a:gd name="adj1" fmla="val 3762"/>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Rectangle: Top Corners Rounded 11">
            <a:extLst>
              <a:ext uri="{FF2B5EF4-FFF2-40B4-BE49-F238E27FC236}">
                <a16:creationId xmlns:a16="http://schemas.microsoft.com/office/drawing/2014/main" id="{839DC788-B140-4F3E-A91E-CB3E70ED94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457200" y="1050468"/>
            <a:ext cx="5609397" cy="4757058"/>
          </a:xfrm>
          <a:prstGeom prst="round2SameRect">
            <a:avLst>
              <a:gd name="adj1" fmla="val 2061"/>
              <a:gd name="adj2" fmla="val 0"/>
            </a:avLst>
          </a:prstGeom>
          <a:noFill/>
          <a:ln w="508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7D8F212-5050-42B8-8F2D-C93DD281688D}"/>
              </a:ext>
            </a:extLst>
          </p:cNvPr>
          <p:cNvSpPr>
            <a:spLocks noGrp="1"/>
          </p:cNvSpPr>
          <p:nvPr>
            <p:ph type="title"/>
          </p:nvPr>
        </p:nvSpPr>
        <p:spPr>
          <a:xfrm>
            <a:off x="321733" y="981091"/>
            <a:ext cx="4092951" cy="1624457"/>
          </a:xfrm>
        </p:spPr>
        <p:txBody>
          <a:bodyPr>
            <a:normAutofit/>
          </a:bodyPr>
          <a:lstStyle/>
          <a:p>
            <a:r>
              <a:rPr lang="en-US" sz="3600">
                <a:solidFill>
                  <a:schemeClr val="bg1"/>
                </a:solidFill>
              </a:rPr>
              <a:t>Pre-lesson exercise </a:t>
            </a:r>
          </a:p>
        </p:txBody>
      </p:sp>
      <p:cxnSp>
        <p:nvCxnSpPr>
          <p:cNvPr id="14" name="Straight Connector 13">
            <a:extLst>
              <a:ext uri="{FF2B5EF4-FFF2-40B4-BE49-F238E27FC236}">
                <a16:creationId xmlns:a16="http://schemas.microsoft.com/office/drawing/2014/main" id="{FC18D930-0EEE-448F-ABF1-2AA3C83DA5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4071" y="2705800"/>
            <a:ext cx="1597456" cy="0"/>
          </a:xfrm>
          <a:prstGeom prst="line">
            <a:avLst/>
          </a:prstGeom>
          <a:ln w="508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2D9494C6-CAF6-4E66-BA5D-886E208015F1}"/>
              </a:ext>
            </a:extLst>
          </p:cNvPr>
          <p:cNvSpPr>
            <a:spLocks noGrp="1"/>
          </p:cNvSpPr>
          <p:nvPr>
            <p:ph idx="1"/>
          </p:nvPr>
        </p:nvSpPr>
        <p:spPr>
          <a:xfrm>
            <a:off x="321733" y="2834809"/>
            <a:ext cx="4092951" cy="3042099"/>
          </a:xfrm>
        </p:spPr>
        <p:txBody>
          <a:bodyPr anchor="t">
            <a:normAutofit/>
          </a:bodyPr>
          <a:lstStyle/>
          <a:p>
            <a:r>
              <a:rPr lang="en-US" sz="2000">
                <a:solidFill>
                  <a:schemeClr val="bg1"/>
                </a:solidFill>
              </a:rPr>
              <a:t>Click on get token -&gt; get user access token -&gt; get token</a:t>
            </a:r>
          </a:p>
          <a:p>
            <a:r>
              <a:rPr lang="en-US" sz="2000">
                <a:solidFill>
                  <a:schemeClr val="bg1"/>
                </a:solidFill>
              </a:rPr>
              <a:t>Grant your application access and click submit.</a:t>
            </a:r>
          </a:p>
          <a:p>
            <a:endParaRPr lang="en-US" sz="2000">
              <a:solidFill>
                <a:schemeClr val="bg1"/>
              </a:solidFill>
            </a:endParaRPr>
          </a:p>
        </p:txBody>
      </p:sp>
      <p:pic>
        <p:nvPicPr>
          <p:cNvPr id="5" name="Picture 4">
            <a:extLst>
              <a:ext uri="{FF2B5EF4-FFF2-40B4-BE49-F238E27FC236}">
                <a16:creationId xmlns:a16="http://schemas.microsoft.com/office/drawing/2014/main" id="{384E5B70-E22A-4F30-AEF7-9B67FAE64020}"/>
              </a:ext>
            </a:extLst>
          </p:cNvPr>
          <p:cNvPicPr>
            <a:picLocks noChangeAspect="1"/>
          </p:cNvPicPr>
          <p:nvPr/>
        </p:nvPicPr>
        <p:blipFill>
          <a:blip r:embed="rId2"/>
          <a:stretch>
            <a:fillRect/>
          </a:stretch>
        </p:blipFill>
        <p:spPr>
          <a:xfrm>
            <a:off x="5203767" y="1772190"/>
            <a:ext cx="6542117" cy="3156571"/>
          </a:xfrm>
          <a:prstGeom prst="rect">
            <a:avLst/>
          </a:prstGeom>
        </p:spPr>
      </p:pic>
    </p:spTree>
    <p:extLst>
      <p:ext uri="{BB962C8B-B14F-4D97-AF65-F5344CB8AC3E}">
        <p14:creationId xmlns:p14="http://schemas.microsoft.com/office/powerpoint/2010/main" val="18896664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Down Arrow 7">
            <a:extLst>
              <a:ext uri="{FF2B5EF4-FFF2-40B4-BE49-F238E27FC236}">
                <a16:creationId xmlns:a16="http://schemas.microsoft.com/office/drawing/2014/main" id="{73DE2CFE-42F2-48F0-8706-5264E012B1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288521" y="381403"/>
            <a:ext cx="2200313" cy="3342508"/>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DCD71FD-12D4-432C-9580-E01CE9660EFD}"/>
              </a:ext>
            </a:extLst>
          </p:cNvPr>
          <p:cNvSpPr>
            <a:spLocks noGrp="1"/>
          </p:cNvSpPr>
          <p:nvPr>
            <p:ph type="title"/>
          </p:nvPr>
        </p:nvSpPr>
        <p:spPr>
          <a:xfrm>
            <a:off x="966952" y="1204108"/>
            <a:ext cx="2669406" cy="1781175"/>
          </a:xfrm>
        </p:spPr>
        <p:txBody>
          <a:bodyPr>
            <a:normAutofit/>
          </a:bodyPr>
          <a:lstStyle/>
          <a:p>
            <a:r>
              <a:rPr lang="en-US" sz="3200" dirty="0">
                <a:solidFill>
                  <a:schemeClr val="bg1"/>
                </a:solidFill>
              </a:rPr>
              <a:t>Pre-lesson exercise </a:t>
            </a:r>
            <a:endParaRPr lang="en-US" sz="3200" dirty="0">
              <a:solidFill>
                <a:srgbClr val="FFFFFF"/>
              </a:solidFill>
            </a:endParaRPr>
          </a:p>
        </p:txBody>
      </p:sp>
      <p:sp>
        <p:nvSpPr>
          <p:cNvPr id="3" name="Content Placeholder 2">
            <a:extLst>
              <a:ext uri="{FF2B5EF4-FFF2-40B4-BE49-F238E27FC236}">
                <a16:creationId xmlns:a16="http://schemas.microsoft.com/office/drawing/2014/main" id="{66195C0C-3149-403B-AED5-9F315A7767D3}"/>
              </a:ext>
            </a:extLst>
          </p:cNvPr>
          <p:cNvSpPr>
            <a:spLocks noGrp="1"/>
          </p:cNvSpPr>
          <p:nvPr>
            <p:ph idx="1"/>
          </p:nvPr>
        </p:nvSpPr>
        <p:spPr>
          <a:xfrm>
            <a:off x="966951" y="3355130"/>
            <a:ext cx="2669407" cy="2427333"/>
          </a:xfrm>
        </p:spPr>
        <p:txBody>
          <a:bodyPr>
            <a:normAutofit/>
          </a:bodyPr>
          <a:lstStyle/>
          <a:p>
            <a:r>
              <a:rPr lang="en-US" sz="1600"/>
              <a:t>The full path to the API is :</a:t>
            </a:r>
          </a:p>
          <a:p>
            <a:pPr lvl="1"/>
            <a:r>
              <a:rPr lang="en-US" sz="1600">
                <a:hlinkClick r:id="rId2"/>
              </a:rPr>
              <a:t>https://graph.facebook.com/v4.0/me?fields=id,name&amp;transport=cors</a:t>
            </a:r>
            <a:endParaRPr lang="en-US" sz="1600"/>
          </a:p>
          <a:p>
            <a:pPr lvl="1"/>
            <a:r>
              <a:rPr lang="en-US" sz="1600"/>
              <a:t>You can even use “post man” to query this API</a:t>
            </a:r>
          </a:p>
          <a:p>
            <a:pPr lvl="1"/>
            <a:endParaRPr lang="en-US" sz="1600"/>
          </a:p>
        </p:txBody>
      </p:sp>
      <p:pic>
        <p:nvPicPr>
          <p:cNvPr id="4" name="Picture 3">
            <a:extLst>
              <a:ext uri="{FF2B5EF4-FFF2-40B4-BE49-F238E27FC236}">
                <a16:creationId xmlns:a16="http://schemas.microsoft.com/office/drawing/2014/main" id="{8A5D429C-2326-44A6-81E6-58D7FAB242CA}"/>
              </a:ext>
            </a:extLst>
          </p:cNvPr>
          <p:cNvPicPr>
            <a:picLocks noChangeAspect="1"/>
          </p:cNvPicPr>
          <p:nvPr/>
        </p:nvPicPr>
        <p:blipFill>
          <a:blip r:embed="rId3"/>
          <a:stretch>
            <a:fillRect/>
          </a:stretch>
        </p:blipFill>
        <p:spPr>
          <a:xfrm>
            <a:off x="4662102" y="1330883"/>
            <a:ext cx="6903723" cy="4073196"/>
          </a:xfrm>
          <a:prstGeom prst="rect">
            <a:avLst/>
          </a:prstGeom>
        </p:spPr>
      </p:pic>
    </p:spTree>
    <p:extLst>
      <p:ext uri="{BB962C8B-B14F-4D97-AF65-F5344CB8AC3E}">
        <p14:creationId xmlns:p14="http://schemas.microsoft.com/office/powerpoint/2010/main" val="8161982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FA0C2F-9D3E-484C-B51C-D775E1BEC263}"/>
              </a:ext>
            </a:extLst>
          </p:cNvPr>
          <p:cNvSpPr>
            <a:spLocks noGrp="1"/>
          </p:cNvSpPr>
          <p:nvPr>
            <p:ph type="title"/>
          </p:nvPr>
        </p:nvSpPr>
        <p:spPr>
          <a:xfrm>
            <a:off x="838200" y="365125"/>
            <a:ext cx="10515600" cy="1325563"/>
          </a:xfrm>
        </p:spPr>
        <p:txBody>
          <a:bodyPr>
            <a:normAutofit/>
          </a:bodyPr>
          <a:lstStyle/>
          <a:p>
            <a:r>
              <a:rPr lang="en-US" dirty="0"/>
              <a:t>Pre-lesson exercise </a:t>
            </a:r>
          </a:p>
        </p:txBody>
      </p:sp>
      <p:graphicFrame>
        <p:nvGraphicFramePr>
          <p:cNvPr id="5" name="Content Placeholder 2">
            <a:extLst>
              <a:ext uri="{FF2B5EF4-FFF2-40B4-BE49-F238E27FC236}">
                <a16:creationId xmlns:a16="http://schemas.microsoft.com/office/drawing/2014/main" id="{96E59D3A-F899-4F58-B4B2-9F8D005B9075}"/>
              </a:ext>
            </a:extLst>
          </p:cNvPr>
          <p:cNvGraphicFramePr>
            <a:graphicFrameLocks noGrp="1"/>
          </p:cNvGraphicFramePr>
          <p:nvPr>
            <p:ph idx="1"/>
            <p:extLst>
              <p:ext uri="{D42A27DB-BD31-4B8C-83A1-F6EECF244321}">
                <p14:modId xmlns:p14="http://schemas.microsoft.com/office/powerpoint/2010/main" val="942147533"/>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9512062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8634234-EEF5-4E51-B328-C763B7430A64}"/>
              </a:ext>
            </a:extLst>
          </p:cNvPr>
          <p:cNvSpPr>
            <a:spLocks noGrp="1"/>
          </p:cNvSpPr>
          <p:nvPr>
            <p:ph type="title"/>
          </p:nvPr>
        </p:nvSpPr>
        <p:spPr>
          <a:xfrm>
            <a:off x="863029" y="1012004"/>
            <a:ext cx="3416158" cy="4795408"/>
          </a:xfrm>
        </p:spPr>
        <p:txBody>
          <a:bodyPr>
            <a:normAutofit/>
          </a:bodyPr>
          <a:lstStyle/>
          <a:p>
            <a:r>
              <a:rPr lang="en-US">
                <a:solidFill>
                  <a:srgbClr val="FFFFFF"/>
                </a:solidFill>
              </a:rPr>
              <a:t>Contents</a:t>
            </a:r>
          </a:p>
        </p:txBody>
      </p:sp>
      <p:graphicFrame>
        <p:nvGraphicFramePr>
          <p:cNvPr id="13" name="Content Placeholder 2">
            <a:extLst>
              <a:ext uri="{FF2B5EF4-FFF2-40B4-BE49-F238E27FC236}">
                <a16:creationId xmlns:a16="http://schemas.microsoft.com/office/drawing/2014/main" id="{46864F15-1074-4765-9DC9-A8151CB184C3}"/>
              </a:ext>
            </a:extLst>
          </p:cNvPr>
          <p:cNvGraphicFramePr>
            <a:graphicFrameLocks noGrp="1"/>
          </p:cNvGraphicFramePr>
          <p:nvPr>
            <p:ph idx="1"/>
            <p:extLst>
              <p:ext uri="{D42A27DB-BD31-4B8C-83A1-F6EECF244321}">
                <p14:modId xmlns:p14="http://schemas.microsoft.com/office/powerpoint/2010/main" val="3616742266"/>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69794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72E134-C31F-4D75-BB5E-AF5A3DE04F49}"/>
              </a:ext>
            </a:extLst>
          </p:cNvPr>
          <p:cNvSpPr>
            <a:spLocks noGrp="1"/>
          </p:cNvSpPr>
          <p:nvPr>
            <p:ph type="title"/>
          </p:nvPr>
        </p:nvSpPr>
        <p:spPr/>
        <p:txBody>
          <a:bodyPr/>
          <a:lstStyle/>
          <a:p>
            <a:r>
              <a:rPr lang="en-US" dirty="0"/>
              <a:t>Background</a:t>
            </a:r>
          </a:p>
        </p:txBody>
      </p:sp>
      <p:sp>
        <p:nvSpPr>
          <p:cNvPr id="3" name="Content Placeholder 2">
            <a:extLst>
              <a:ext uri="{FF2B5EF4-FFF2-40B4-BE49-F238E27FC236}">
                <a16:creationId xmlns:a16="http://schemas.microsoft.com/office/drawing/2014/main" id="{84A443A4-0F3D-43CF-89CB-9E563C061E4F}"/>
              </a:ext>
            </a:extLst>
          </p:cNvPr>
          <p:cNvSpPr>
            <a:spLocks noGrp="1"/>
          </p:cNvSpPr>
          <p:nvPr>
            <p:ph idx="1"/>
          </p:nvPr>
        </p:nvSpPr>
        <p:spPr/>
        <p:txBody>
          <a:bodyPr/>
          <a:lstStyle/>
          <a:p>
            <a:r>
              <a:rPr lang="en-US" dirty="0"/>
              <a:t>Application integration is the process of enabling independently designed applications to work together. Commonly required capabilities include: </a:t>
            </a:r>
          </a:p>
          <a:p>
            <a:pPr lvl="1"/>
            <a:r>
              <a:rPr lang="en-US" dirty="0"/>
              <a:t>Keeping separate copies of data (in independently designed applications) consistent</a:t>
            </a:r>
          </a:p>
          <a:p>
            <a:pPr lvl="1"/>
            <a:r>
              <a:rPr lang="en-US" dirty="0"/>
              <a:t>Orchestrating the integrated flow of multiple activities performed by disparate applications</a:t>
            </a:r>
          </a:p>
          <a:p>
            <a:pPr lvl="1"/>
            <a:r>
              <a:rPr lang="en-US" dirty="0"/>
              <a:t>Providing access to data and functionality from independently designed applications through what appears to be a single user interface or application service</a:t>
            </a:r>
          </a:p>
          <a:p>
            <a:pPr marL="0" indent="0">
              <a:buNone/>
            </a:pPr>
            <a:endParaRPr lang="en-US" dirty="0"/>
          </a:p>
        </p:txBody>
      </p:sp>
    </p:spTree>
    <p:extLst>
      <p:ext uri="{BB962C8B-B14F-4D97-AF65-F5344CB8AC3E}">
        <p14:creationId xmlns:p14="http://schemas.microsoft.com/office/powerpoint/2010/main" val="3814954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46C2E80F-49A6-4372-B103-219D417A5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4096" y="470925"/>
            <a:ext cx="4381009" cy="5892104"/>
          </a:xfrm>
          <a:custGeom>
            <a:avLst/>
            <a:gdLst>
              <a:gd name="connsiteX0" fmla="*/ 0 w 4381009"/>
              <a:gd name="connsiteY0" fmla="*/ 0 h 5892104"/>
              <a:gd name="connsiteX1" fmla="*/ 4157628 w 4381009"/>
              <a:gd name="connsiteY1" fmla="*/ 0 h 5892104"/>
              <a:gd name="connsiteX2" fmla="*/ 4169302 w 4381009"/>
              <a:gd name="connsiteY2" fmla="*/ 68659 h 5892104"/>
              <a:gd name="connsiteX3" fmla="*/ 4191571 w 4381009"/>
              <a:gd name="connsiteY3" fmla="*/ 205472 h 5892104"/>
              <a:gd name="connsiteX4" fmla="*/ 4213368 w 4381009"/>
              <a:gd name="connsiteY4" fmla="*/ 342890 h 5892104"/>
              <a:gd name="connsiteX5" fmla="*/ 4232030 w 4381009"/>
              <a:gd name="connsiteY5" fmla="*/ 480913 h 5892104"/>
              <a:gd name="connsiteX6" fmla="*/ 4250848 w 4381009"/>
              <a:gd name="connsiteY6" fmla="*/ 618332 h 5892104"/>
              <a:gd name="connsiteX7" fmla="*/ 4268412 w 4381009"/>
              <a:gd name="connsiteY7" fmla="*/ 756355 h 5892104"/>
              <a:gd name="connsiteX8" fmla="*/ 4283467 w 4381009"/>
              <a:gd name="connsiteY8" fmla="*/ 892563 h 5892104"/>
              <a:gd name="connsiteX9" fmla="*/ 4297737 w 4381009"/>
              <a:gd name="connsiteY9" fmla="*/ 1030587 h 5892104"/>
              <a:gd name="connsiteX10" fmla="*/ 4310754 w 4381009"/>
              <a:gd name="connsiteY10" fmla="*/ 1168005 h 5892104"/>
              <a:gd name="connsiteX11" fmla="*/ 4322045 w 4381009"/>
              <a:gd name="connsiteY11" fmla="*/ 1303002 h 5892104"/>
              <a:gd name="connsiteX12" fmla="*/ 4333336 w 4381009"/>
              <a:gd name="connsiteY12" fmla="*/ 1439815 h 5892104"/>
              <a:gd name="connsiteX13" fmla="*/ 4342745 w 4381009"/>
              <a:gd name="connsiteY13" fmla="*/ 1574812 h 5892104"/>
              <a:gd name="connsiteX14" fmla="*/ 4350115 w 4381009"/>
              <a:gd name="connsiteY14" fmla="*/ 1709808 h 5892104"/>
              <a:gd name="connsiteX15" fmla="*/ 4357799 w 4381009"/>
              <a:gd name="connsiteY15" fmla="*/ 1844200 h 5892104"/>
              <a:gd name="connsiteX16" fmla="*/ 4364229 w 4381009"/>
              <a:gd name="connsiteY16" fmla="*/ 1977381 h 5892104"/>
              <a:gd name="connsiteX17" fmla="*/ 4368777 w 4381009"/>
              <a:gd name="connsiteY17" fmla="*/ 2109351 h 5892104"/>
              <a:gd name="connsiteX18" fmla="*/ 4372697 w 4381009"/>
              <a:gd name="connsiteY18" fmla="*/ 2241321 h 5892104"/>
              <a:gd name="connsiteX19" fmla="*/ 4376461 w 4381009"/>
              <a:gd name="connsiteY19" fmla="*/ 2372080 h 5892104"/>
              <a:gd name="connsiteX20" fmla="*/ 4378186 w 4381009"/>
              <a:gd name="connsiteY20" fmla="*/ 2501023 h 5892104"/>
              <a:gd name="connsiteX21" fmla="*/ 4380068 w 4381009"/>
              <a:gd name="connsiteY21" fmla="*/ 2629966 h 5892104"/>
              <a:gd name="connsiteX22" fmla="*/ 4381009 w 4381009"/>
              <a:gd name="connsiteY22" fmla="*/ 2757093 h 5892104"/>
              <a:gd name="connsiteX23" fmla="*/ 4380068 w 4381009"/>
              <a:gd name="connsiteY23" fmla="*/ 2883010 h 5892104"/>
              <a:gd name="connsiteX24" fmla="*/ 4380068 w 4381009"/>
              <a:gd name="connsiteY24" fmla="*/ 3007715 h 5892104"/>
              <a:gd name="connsiteX25" fmla="*/ 4378186 w 4381009"/>
              <a:gd name="connsiteY25" fmla="*/ 3131210 h 5892104"/>
              <a:gd name="connsiteX26" fmla="*/ 4375363 w 4381009"/>
              <a:gd name="connsiteY26" fmla="*/ 3252283 h 5892104"/>
              <a:gd name="connsiteX27" fmla="*/ 4372697 w 4381009"/>
              <a:gd name="connsiteY27" fmla="*/ 3372146 h 5892104"/>
              <a:gd name="connsiteX28" fmla="*/ 4369718 w 4381009"/>
              <a:gd name="connsiteY28" fmla="*/ 3489587 h 5892104"/>
              <a:gd name="connsiteX29" fmla="*/ 4365170 w 4381009"/>
              <a:gd name="connsiteY29" fmla="*/ 3606423 h 5892104"/>
              <a:gd name="connsiteX30" fmla="*/ 4360309 w 4381009"/>
              <a:gd name="connsiteY30" fmla="*/ 3721443 h 5892104"/>
              <a:gd name="connsiteX31" fmla="*/ 4355918 w 4381009"/>
              <a:gd name="connsiteY31" fmla="*/ 3834041 h 5892104"/>
              <a:gd name="connsiteX32" fmla="*/ 4343529 w 4381009"/>
              <a:gd name="connsiteY32" fmla="*/ 4053789 h 5892104"/>
              <a:gd name="connsiteX33" fmla="*/ 4330356 w 4381009"/>
              <a:gd name="connsiteY33" fmla="*/ 4264457 h 5892104"/>
              <a:gd name="connsiteX34" fmla="*/ 4316556 w 4381009"/>
              <a:gd name="connsiteY34" fmla="*/ 4466650 h 5892104"/>
              <a:gd name="connsiteX35" fmla="*/ 4301344 w 4381009"/>
              <a:gd name="connsiteY35" fmla="*/ 4657946 h 5892104"/>
              <a:gd name="connsiteX36" fmla="*/ 4285506 w 4381009"/>
              <a:gd name="connsiteY36" fmla="*/ 4840767 h 5892104"/>
              <a:gd name="connsiteX37" fmla="*/ 4268412 w 4381009"/>
              <a:gd name="connsiteY37" fmla="*/ 5010269 h 5892104"/>
              <a:gd name="connsiteX38" fmla="*/ 4251633 w 4381009"/>
              <a:gd name="connsiteY38" fmla="*/ 5169481 h 5892104"/>
              <a:gd name="connsiteX39" fmla="*/ 4234853 w 4381009"/>
              <a:gd name="connsiteY39" fmla="*/ 5315980 h 5892104"/>
              <a:gd name="connsiteX40" fmla="*/ 4219014 w 4381009"/>
              <a:gd name="connsiteY40" fmla="*/ 5450371 h 5892104"/>
              <a:gd name="connsiteX41" fmla="*/ 4203959 w 4381009"/>
              <a:gd name="connsiteY41" fmla="*/ 5569628 h 5892104"/>
              <a:gd name="connsiteX42" fmla="*/ 4189689 w 4381009"/>
              <a:gd name="connsiteY42" fmla="*/ 5677384 h 5892104"/>
              <a:gd name="connsiteX43" fmla="*/ 4177770 w 4381009"/>
              <a:gd name="connsiteY43" fmla="*/ 5768189 h 5892104"/>
              <a:gd name="connsiteX44" fmla="*/ 4166479 w 4381009"/>
              <a:gd name="connsiteY44" fmla="*/ 5844465 h 5892104"/>
              <a:gd name="connsiteX45" fmla="*/ 4159132 w 4381009"/>
              <a:gd name="connsiteY45" fmla="*/ 5892104 h 5892104"/>
              <a:gd name="connsiteX46" fmla="*/ 0 w 4381009"/>
              <a:gd name="connsiteY46" fmla="*/ 5892104 h 58921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381009" h="5892104">
                <a:moveTo>
                  <a:pt x="0" y="0"/>
                </a:moveTo>
                <a:lnTo>
                  <a:pt x="4157628" y="0"/>
                </a:lnTo>
                <a:lnTo>
                  <a:pt x="4169302" y="68659"/>
                </a:lnTo>
                <a:lnTo>
                  <a:pt x="4191571" y="205472"/>
                </a:lnTo>
                <a:lnTo>
                  <a:pt x="4213368" y="342890"/>
                </a:lnTo>
                <a:lnTo>
                  <a:pt x="4232030" y="480913"/>
                </a:lnTo>
                <a:lnTo>
                  <a:pt x="4250848" y="618332"/>
                </a:lnTo>
                <a:lnTo>
                  <a:pt x="4268412" y="756355"/>
                </a:lnTo>
                <a:lnTo>
                  <a:pt x="4283467" y="892563"/>
                </a:lnTo>
                <a:lnTo>
                  <a:pt x="4297737" y="1030587"/>
                </a:lnTo>
                <a:lnTo>
                  <a:pt x="4310754" y="1168005"/>
                </a:lnTo>
                <a:lnTo>
                  <a:pt x="4322045" y="1303002"/>
                </a:lnTo>
                <a:lnTo>
                  <a:pt x="4333336" y="1439815"/>
                </a:lnTo>
                <a:lnTo>
                  <a:pt x="4342745" y="1574812"/>
                </a:lnTo>
                <a:lnTo>
                  <a:pt x="4350115" y="1709808"/>
                </a:lnTo>
                <a:lnTo>
                  <a:pt x="4357799" y="1844200"/>
                </a:lnTo>
                <a:lnTo>
                  <a:pt x="4364229" y="1977381"/>
                </a:lnTo>
                <a:lnTo>
                  <a:pt x="4368777" y="2109351"/>
                </a:lnTo>
                <a:lnTo>
                  <a:pt x="4372697" y="2241321"/>
                </a:lnTo>
                <a:lnTo>
                  <a:pt x="4376461" y="2372080"/>
                </a:lnTo>
                <a:lnTo>
                  <a:pt x="4378186" y="2501023"/>
                </a:lnTo>
                <a:lnTo>
                  <a:pt x="4380068" y="2629966"/>
                </a:lnTo>
                <a:lnTo>
                  <a:pt x="4381009" y="2757093"/>
                </a:lnTo>
                <a:lnTo>
                  <a:pt x="4380068" y="2883010"/>
                </a:lnTo>
                <a:lnTo>
                  <a:pt x="4380068" y="3007715"/>
                </a:lnTo>
                <a:lnTo>
                  <a:pt x="4378186" y="3131210"/>
                </a:lnTo>
                <a:lnTo>
                  <a:pt x="4375363" y="3252283"/>
                </a:lnTo>
                <a:lnTo>
                  <a:pt x="4372697" y="3372146"/>
                </a:lnTo>
                <a:lnTo>
                  <a:pt x="4369718" y="3489587"/>
                </a:lnTo>
                <a:lnTo>
                  <a:pt x="4365170" y="3606423"/>
                </a:lnTo>
                <a:lnTo>
                  <a:pt x="4360309" y="3721443"/>
                </a:lnTo>
                <a:lnTo>
                  <a:pt x="4355918" y="3834041"/>
                </a:lnTo>
                <a:lnTo>
                  <a:pt x="4343529" y="4053789"/>
                </a:lnTo>
                <a:lnTo>
                  <a:pt x="4330356" y="4264457"/>
                </a:lnTo>
                <a:lnTo>
                  <a:pt x="4316556" y="4466650"/>
                </a:lnTo>
                <a:lnTo>
                  <a:pt x="4301344" y="4657946"/>
                </a:lnTo>
                <a:lnTo>
                  <a:pt x="4285506" y="4840767"/>
                </a:lnTo>
                <a:lnTo>
                  <a:pt x="4268412" y="5010269"/>
                </a:lnTo>
                <a:lnTo>
                  <a:pt x="4251633" y="5169481"/>
                </a:lnTo>
                <a:lnTo>
                  <a:pt x="4234853" y="5315980"/>
                </a:lnTo>
                <a:lnTo>
                  <a:pt x="4219014" y="5450371"/>
                </a:lnTo>
                <a:lnTo>
                  <a:pt x="4203959" y="5569628"/>
                </a:lnTo>
                <a:lnTo>
                  <a:pt x="4189689" y="5677384"/>
                </a:lnTo>
                <a:lnTo>
                  <a:pt x="4177770" y="5768189"/>
                </a:lnTo>
                <a:lnTo>
                  <a:pt x="4166479" y="5844465"/>
                </a:lnTo>
                <a:lnTo>
                  <a:pt x="4159132" y="5892104"/>
                </a:lnTo>
                <a:lnTo>
                  <a:pt x="0" y="5892104"/>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BFDE001-CE8E-4A8B-9EFE-74A8D5D8F501}"/>
              </a:ext>
            </a:extLst>
          </p:cNvPr>
          <p:cNvSpPr>
            <a:spLocks noGrp="1"/>
          </p:cNvSpPr>
          <p:nvPr>
            <p:ph type="title"/>
          </p:nvPr>
        </p:nvSpPr>
        <p:spPr>
          <a:xfrm>
            <a:off x="863029" y="1012004"/>
            <a:ext cx="3416158" cy="4795408"/>
          </a:xfrm>
        </p:spPr>
        <p:txBody>
          <a:bodyPr>
            <a:normAutofit/>
          </a:bodyPr>
          <a:lstStyle/>
          <a:p>
            <a:r>
              <a:rPr lang="en-US">
                <a:solidFill>
                  <a:srgbClr val="FFFFFF"/>
                </a:solidFill>
              </a:rPr>
              <a:t>Integration strategies</a:t>
            </a:r>
          </a:p>
        </p:txBody>
      </p:sp>
      <p:graphicFrame>
        <p:nvGraphicFramePr>
          <p:cNvPr id="5" name="Content Placeholder 2">
            <a:extLst>
              <a:ext uri="{FF2B5EF4-FFF2-40B4-BE49-F238E27FC236}">
                <a16:creationId xmlns:a16="http://schemas.microsoft.com/office/drawing/2014/main" id="{D8F4F4D7-0763-49A4-89A5-4D44236B572D}"/>
              </a:ext>
            </a:extLst>
          </p:cNvPr>
          <p:cNvGraphicFramePr>
            <a:graphicFrameLocks noGrp="1"/>
          </p:cNvGraphicFramePr>
          <p:nvPr>
            <p:ph idx="1"/>
            <p:extLst>
              <p:ext uri="{D42A27DB-BD31-4B8C-83A1-F6EECF244321}">
                <p14:modId xmlns:p14="http://schemas.microsoft.com/office/powerpoint/2010/main" val="678006594"/>
              </p:ext>
            </p:extLst>
          </p:nvPr>
        </p:nvGraphicFramePr>
        <p:xfrm>
          <a:off x="5194300" y="470924"/>
          <a:ext cx="6513604" cy="58854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22135215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901</Words>
  <Application>Microsoft Office PowerPoint</Application>
  <PresentationFormat>Widescreen</PresentationFormat>
  <Paragraphs>133</Paragraphs>
  <Slides>22</Slides>
  <Notes>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Calibri</vt:lpstr>
      <vt:lpstr>Calibri Light</vt:lpstr>
      <vt:lpstr>Office Theme</vt:lpstr>
      <vt:lpstr>Enterprise Application Integration</vt:lpstr>
      <vt:lpstr>Pre-lesson exercise </vt:lpstr>
      <vt:lpstr>Pre-lesson exercise </vt:lpstr>
      <vt:lpstr>Pre-lesson exercise </vt:lpstr>
      <vt:lpstr>Pre-lesson exercise </vt:lpstr>
      <vt:lpstr>Pre-lesson exercise </vt:lpstr>
      <vt:lpstr>Contents</vt:lpstr>
      <vt:lpstr>Background</vt:lpstr>
      <vt:lpstr>Integration strategies</vt:lpstr>
      <vt:lpstr>Shared database </vt:lpstr>
      <vt:lpstr>Shared database</vt:lpstr>
      <vt:lpstr>Message queues </vt:lpstr>
      <vt:lpstr>Message Queues</vt:lpstr>
      <vt:lpstr>Message Queues</vt:lpstr>
      <vt:lpstr>Message queues</vt:lpstr>
      <vt:lpstr>Web Services</vt:lpstr>
      <vt:lpstr>Types of  common Webservices</vt:lpstr>
      <vt:lpstr>SOAP</vt:lpstr>
      <vt:lpstr>REST</vt:lpstr>
      <vt:lpstr>Practical tutorial  </vt:lpstr>
      <vt:lpstr>Practical Assignment</vt:lpstr>
      <vt:lpstr>Twitter Integration Requirement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Enterprise Application Integration</dc:title>
  <dc:creator>Litsietsi Montsi</dc:creator>
  <cp:lastModifiedBy>Litsietsi Montsi</cp:lastModifiedBy>
  <cp:revision>2</cp:revision>
  <dcterms:created xsi:type="dcterms:W3CDTF">2019-09-28T06:44:19Z</dcterms:created>
  <dcterms:modified xsi:type="dcterms:W3CDTF">2019-09-28T06:47:37Z</dcterms:modified>
</cp:coreProperties>
</file>